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Lexend SemiBold"/>
      <p:regular r:id="rId29"/>
      <p:bold r:id="rId30"/>
    </p:embeddedFont>
    <p:embeddedFont>
      <p:font typeface="Caveat"/>
      <p:regular r:id="rId31"/>
      <p:bold r:id="rId32"/>
    </p:embeddedFont>
    <p:embeddedFont>
      <p:font typeface="Lexen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exendSemiBo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aveat-regular.fntdata"/><Relationship Id="rId30" Type="http://schemas.openxmlformats.org/officeDocument/2006/relationships/font" Target="fonts/LexendSemiBold-bold.fntdata"/><Relationship Id="rId11" Type="http://schemas.openxmlformats.org/officeDocument/2006/relationships/slide" Target="slides/slide6.xml"/><Relationship Id="rId33" Type="http://schemas.openxmlformats.org/officeDocument/2006/relationships/font" Target="fonts/Lexend-regular.fntdata"/><Relationship Id="rId10" Type="http://schemas.openxmlformats.org/officeDocument/2006/relationships/slide" Target="slides/slide5.xml"/><Relationship Id="rId32" Type="http://schemas.openxmlformats.org/officeDocument/2006/relationships/font" Target="fonts/Caveat-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Lexend-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870cb044bc_0_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3870cb044bc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9a456a7a6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39a456a7a6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39a456a7a6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39a456a7a6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9a456a7a6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39a456a7a6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39a456a7a62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39a456a7a62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d994c6439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3d994c6439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3d994c6439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3d994c6439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3d994c6439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3d994c6439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3d994c6439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3d994c6439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3da854fdc0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3da854fdc0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3da854fdc0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3da854fdc0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3d5bc1b2e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3d5bc1b2e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3da854fdc0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3da854fdc0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3da854fdc0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3da854fdc0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3da854fdc0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3da854fdc0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3da854fdc0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3da854fdc0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d5bc1b2ec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3d5bc1b2ec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d5bc1b2ec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3d5bc1b2ec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9a456a7a6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39a456a7a6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39a456a7a6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39a456a7a6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39a456a7a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39a456a7a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39a456a7a6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39a456a7a6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39a456a7a6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39a456a7a6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3">
    <p:spTree>
      <p:nvGrpSpPr>
        <p:cNvPr id="9" name="Shape 9"/>
        <p:cNvGrpSpPr/>
        <p:nvPr/>
      </p:nvGrpSpPr>
      <p:grpSpPr>
        <a:xfrm>
          <a:off x="0" y="0"/>
          <a:ext cx="0" cy="0"/>
          <a:chOff x="0" y="0"/>
          <a:chExt cx="0" cy="0"/>
        </a:xfrm>
      </p:grpSpPr>
      <p:sp>
        <p:nvSpPr>
          <p:cNvPr id="10" name="Google Shape;10;p2"/>
          <p:cNvSpPr/>
          <p:nvPr/>
        </p:nvSpPr>
        <p:spPr>
          <a:xfrm>
            <a:off x="643200" y="659425"/>
            <a:ext cx="3146400" cy="10914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1" name="Google Shape;11;p2"/>
          <p:cNvSpPr txBox="1"/>
          <p:nvPr>
            <p:ph type="title"/>
          </p:nvPr>
        </p:nvSpPr>
        <p:spPr>
          <a:xfrm>
            <a:off x="671825" y="727744"/>
            <a:ext cx="3117600" cy="12018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 name="Google Shape;12;p2"/>
          <p:cNvSpPr/>
          <p:nvPr/>
        </p:nvSpPr>
        <p:spPr>
          <a:xfrm>
            <a:off x="2216400" y="1750725"/>
            <a:ext cx="4711200" cy="2187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3" name="Google Shape;13;p2"/>
          <p:cNvSpPr/>
          <p:nvPr/>
        </p:nvSpPr>
        <p:spPr>
          <a:xfrm>
            <a:off x="1686400" y="1750825"/>
            <a:ext cx="528900" cy="5289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4" name="Google Shape;14;p2"/>
          <p:cNvSpPr/>
          <p:nvPr/>
        </p:nvSpPr>
        <p:spPr>
          <a:xfrm>
            <a:off x="6927600" y="2843900"/>
            <a:ext cx="528900" cy="10914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5" name="Google Shape;15;p2"/>
          <p:cNvSpPr txBox="1"/>
          <p:nvPr>
            <p:ph idx="2" type="title"/>
          </p:nvPr>
        </p:nvSpPr>
        <p:spPr>
          <a:xfrm>
            <a:off x="2258050" y="1800075"/>
            <a:ext cx="4623900" cy="2219700"/>
          </a:xfrm>
          <a:prstGeom prst="rect">
            <a:avLst/>
          </a:prstGeom>
        </p:spPr>
        <p:txBody>
          <a:bodyPr anchorCtr="0" anchor="t" bIns="91425" lIns="91425" spcFirstLastPara="1" rIns="91425" wrap="square" tIns="91425">
            <a:normAutofit/>
          </a:bodyPr>
          <a:lstStyle>
            <a:lvl1pPr lvl="0">
              <a:spcBef>
                <a:spcPts val="0"/>
              </a:spcBef>
              <a:spcAft>
                <a:spcPts val="0"/>
              </a:spcAft>
              <a:buSzPts val="5400"/>
              <a:buNone/>
              <a:defRPr sz="5400"/>
            </a:lvl1pPr>
            <a:lvl2pPr lvl="1">
              <a:spcBef>
                <a:spcPts val="0"/>
              </a:spcBef>
              <a:spcAft>
                <a:spcPts val="0"/>
              </a:spcAft>
              <a:buSzPts val="5400"/>
              <a:buNone/>
              <a:defRPr sz="5400"/>
            </a:lvl2pPr>
            <a:lvl3pPr lvl="2">
              <a:spcBef>
                <a:spcPts val="0"/>
              </a:spcBef>
              <a:spcAft>
                <a:spcPts val="0"/>
              </a:spcAft>
              <a:buSzPts val="5400"/>
              <a:buNone/>
              <a:defRPr sz="5400"/>
            </a:lvl3pPr>
            <a:lvl4pPr lvl="3">
              <a:spcBef>
                <a:spcPts val="0"/>
              </a:spcBef>
              <a:spcAft>
                <a:spcPts val="0"/>
              </a:spcAft>
              <a:buSzPts val="5400"/>
              <a:buNone/>
              <a:defRPr sz="5400"/>
            </a:lvl4pPr>
            <a:lvl5pPr lvl="4">
              <a:spcBef>
                <a:spcPts val="0"/>
              </a:spcBef>
              <a:spcAft>
                <a:spcPts val="0"/>
              </a:spcAft>
              <a:buSzPts val="5400"/>
              <a:buNone/>
              <a:defRPr sz="5400"/>
            </a:lvl5pPr>
            <a:lvl6pPr lvl="5">
              <a:spcBef>
                <a:spcPts val="0"/>
              </a:spcBef>
              <a:spcAft>
                <a:spcPts val="0"/>
              </a:spcAft>
              <a:buSzPts val="5400"/>
              <a:buNone/>
              <a:defRPr sz="5400"/>
            </a:lvl6pPr>
            <a:lvl7pPr lvl="6">
              <a:spcBef>
                <a:spcPts val="0"/>
              </a:spcBef>
              <a:spcAft>
                <a:spcPts val="0"/>
              </a:spcAft>
              <a:buSzPts val="5400"/>
              <a:buNone/>
              <a:defRPr sz="5400"/>
            </a:lvl7pPr>
            <a:lvl8pPr lvl="7">
              <a:spcBef>
                <a:spcPts val="0"/>
              </a:spcBef>
              <a:spcAft>
                <a:spcPts val="0"/>
              </a:spcAft>
              <a:buSzPts val="5400"/>
              <a:buNone/>
              <a:defRPr sz="5400"/>
            </a:lvl8pPr>
            <a:lvl9pPr lvl="8">
              <a:spcBef>
                <a:spcPts val="0"/>
              </a:spcBef>
              <a:spcAft>
                <a:spcPts val="0"/>
              </a:spcAft>
              <a:buSzPts val="5400"/>
              <a:buNone/>
              <a:defRPr sz="5400"/>
            </a:lvl9pPr>
          </a:lstStyle>
          <a:p/>
        </p:txBody>
      </p:sp>
      <p:sp>
        <p:nvSpPr>
          <p:cNvPr id="16" name="Google Shape;16;p2"/>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7" name="Google Shape;17;p2"/>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ITLE_3_1_1_1_1_1_1_1_1">
    <p:spTree>
      <p:nvGrpSpPr>
        <p:cNvPr id="138" name="Shape 138"/>
        <p:cNvGrpSpPr/>
        <p:nvPr/>
      </p:nvGrpSpPr>
      <p:grpSpPr>
        <a:xfrm>
          <a:off x="0" y="0"/>
          <a:ext cx="0" cy="0"/>
          <a:chOff x="0" y="0"/>
          <a:chExt cx="0" cy="0"/>
        </a:xfrm>
      </p:grpSpPr>
      <p:sp>
        <p:nvSpPr>
          <p:cNvPr id="139" name="Google Shape;139;p11"/>
          <p:cNvSpPr/>
          <p:nvPr/>
        </p:nvSpPr>
        <p:spPr>
          <a:xfrm>
            <a:off x="3263350" y="1223800"/>
            <a:ext cx="2617200" cy="27255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40" name="Google Shape;140;p11"/>
          <p:cNvSpPr txBox="1"/>
          <p:nvPr>
            <p:ph idx="1" type="subTitle"/>
          </p:nvPr>
        </p:nvSpPr>
        <p:spPr>
          <a:xfrm>
            <a:off x="3263400" y="1216529"/>
            <a:ext cx="2617200" cy="4680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11"/>
          <p:cNvSpPr/>
          <p:nvPr/>
        </p:nvSpPr>
        <p:spPr>
          <a:xfrm>
            <a:off x="643300" y="1223800"/>
            <a:ext cx="2617200" cy="27255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42" name="Google Shape;142;p11"/>
          <p:cNvSpPr txBox="1"/>
          <p:nvPr>
            <p:ph idx="2" type="body"/>
          </p:nvPr>
        </p:nvSpPr>
        <p:spPr>
          <a:xfrm>
            <a:off x="650150" y="1553646"/>
            <a:ext cx="2617200" cy="46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43" name="Google Shape;143;p11"/>
          <p:cNvSpPr/>
          <p:nvPr/>
        </p:nvSpPr>
        <p:spPr>
          <a:xfrm>
            <a:off x="5883400" y="1223800"/>
            <a:ext cx="2617200" cy="2725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44" name="Google Shape;144;p11"/>
          <p:cNvSpPr txBox="1"/>
          <p:nvPr>
            <p:ph idx="3" type="subTitle"/>
          </p:nvPr>
        </p:nvSpPr>
        <p:spPr>
          <a:xfrm>
            <a:off x="5883500" y="1216529"/>
            <a:ext cx="2617200" cy="4680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11"/>
          <p:cNvSpPr txBox="1"/>
          <p:nvPr>
            <p:ph idx="4" type="body"/>
          </p:nvPr>
        </p:nvSpPr>
        <p:spPr>
          <a:xfrm>
            <a:off x="546686" y="3949300"/>
            <a:ext cx="2404800" cy="3990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146" name="Google Shape;146;p11"/>
          <p:cNvSpPr txBox="1"/>
          <p:nvPr>
            <p:ph idx="5" type="subTitle"/>
          </p:nvPr>
        </p:nvSpPr>
        <p:spPr>
          <a:xfrm>
            <a:off x="646300" y="1216529"/>
            <a:ext cx="2617200" cy="4680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11"/>
          <p:cNvSpPr txBox="1"/>
          <p:nvPr>
            <p:ph idx="6" type="body"/>
          </p:nvPr>
        </p:nvSpPr>
        <p:spPr>
          <a:xfrm>
            <a:off x="3264850" y="1553646"/>
            <a:ext cx="2617200" cy="46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48" name="Google Shape;148;p11"/>
          <p:cNvSpPr txBox="1"/>
          <p:nvPr>
            <p:ph idx="7" type="body"/>
          </p:nvPr>
        </p:nvSpPr>
        <p:spPr>
          <a:xfrm>
            <a:off x="5883400" y="1553646"/>
            <a:ext cx="2617200" cy="46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49" name="Google Shape;149;p11"/>
          <p:cNvSpPr txBox="1"/>
          <p:nvPr>
            <p:ph idx="8" type="body"/>
          </p:nvPr>
        </p:nvSpPr>
        <p:spPr>
          <a:xfrm>
            <a:off x="650150" y="2160175"/>
            <a:ext cx="1287900" cy="17856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150" name="Google Shape;150;p11"/>
          <p:cNvSpPr txBox="1"/>
          <p:nvPr>
            <p:ph idx="9" type="body"/>
          </p:nvPr>
        </p:nvSpPr>
        <p:spPr>
          <a:xfrm>
            <a:off x="1880475" y="2160175"/>
            <a:ext cx="1287900" cy="17856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151" name="Google Shape;151;p11"/>
          <p:cNvSpPr txBox="1"/>
          <p:nvPr>
            <p:ph idx="13" type="body"/>
          </p:nvPr>
        </p:nvSpPr>
        <p:spPr>
          <a:xfrm>
            <a:off x="3266775" y="2160175"/>
            <a:ext cx="1287900" cy="17856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152" name="Google Shape;152;p11"/>
          <p:cNvSpPr txBox="1"/>
          <p:nvPr>
            <p:ph idx="14" type="body"/>
          </p:nvPr>
        </p:nvSpPr>
        <p:spPr>
          <a:xfrm>
            <a:off x="4497100" y="2160175"/>
            <a:ext cx="1287900" cy="17856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153" name="Google Shape;153;p11"/>
          <p:cNvSpPr txBox="1"/>
          <p:nvPr>
            <p:ph idx="15" type="body"/>
          </p:nvPr>
        </p:nvSpPr>
        <p:spPr>
          <a:xfrm>
            <a:off x="5883400" y="2160175"/>
            <a:ext cx="1287900" cy="17856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154" name="Google Shape;154;p11"/>
          <p:cNvSpPr txBox="1"/>
          <p:nvPr>
            <p:ph idx="16" type="body"/>
          </p:nvPr>
        </p:nvSpPr>
        <p:spPr>
          <a:xfrm>
            <a:off x="7113725" y="2160175"/>
            <a:ext cx="1287900" cy="17856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155" name="Google Shape;155;p11"/>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56" name="Google Shape;156;p11"/>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157" name="Google Shape;157;p11"/>
          <p:cNvSpPr/>
          <p:nvPr/>
        </p:nvSpPr>
        <p:spPr>
          <a:xfrm>
            <a:off x="298300" y="301050"/>
            <a:ext cx="5585100" cy="6066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58" name="Google Shape;158;p11"/>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tions Pros and Cons">
  <p:cSld name="TITLE_3_1_1_1_1_1_1_1_1_1">
    <p:spTree>
      <p:nvGrpSpPr>
        <p:cNvPr id="159" name="Shape 159"/>
        <p:cNvGrpSpPr/>
        <p:nvPr/>
      </p:nvGrpSpPr>
      <p:grpSpPr>
        <a:xfrm>
          <a:off x="0" y="0"/>
          <a:ext cx="0" cy="0"/>
          <a:chOff x="0" y="0"/>
          <a:chExt cx="0" cy="0"/>
        </a:xfrm>
      </p:grpSpPr>
      <p:sp>
        <p:nvSpPr>
          <p:cNvPr id="160" name="Google Shape;160;p12"/>
          <p:cNvSpPr/>
          <p:nvPr/>
        </p:nvSpPr>
        <p:spPr>
          <a:xfrm>
            <a:off x="298286" y="2469752"/>
            <a:ext cx="2849400" cy="23673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61" name="Google Shape;161;p12"/>
          <p:cNvSpPr/>
          <p:nvPr/>
        </p:nvSpPr>
        <p:spPr>
          <a:xfrm>
            <a:off x="3148000" y="2469752"/>
            <a:ext cx="2849400" cy="2367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62" name="Google Shape;162;p12"/>
          <p:cNvSpPr/>
          <p:nvPr/>
        </p:nvSpPr>
        <p:spPr>
          <a:xfrm>
            <a:off x="5984943" y="2469752"/>
            <a:ext cx="2849400" cy="23673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63" name="Google Shape;163;p12"/>
          <p:cNvSpPr/>
          <p:nvPr>
            <p:ph idx="2" type="pic"/>
          </p:nvPr>
        </p:nvSpPr>
        <p:spPr>
          <a:xfrm>
            <a:off x="299192" y="1071125"/>
            <a:ext cx="2861400" cy="1401600"/>
          </a:xfrm>
          <a:prstGeom prst="rect">
            <a:avLst/>
          </a:prstGeom>
          <a:noFill/>
          <a:ln cap="flat" cmpd="sng" w="19050">
            <a:solidFill>
              <a:schemeClr val="dk1"/>
            </a:solidFill>
            <a:prstDash val="solid"/>
            <a:round/>
            <a:headEnd len="sm" w="sm" type="none"/>
            <a:tailEnd len="sm" w="sm" type="none"/>
          </a:ln>
        </p:spPr>
      </p:sp>
      <p:sp>
        <p:nvSpPr>
          <p:cNvPr id="164" name="Google Shape;164;p12"/>
          <p:cNvSpPr/>
          <p:nvPr>
            <p:ph idx="3" type="pic"/>
          </p:nvPr>
        </p:nvSpPr>
        <p:spPr>
          <a:xfrm>
            <a:off x="3147675" y="1071125"/>
            <a:ext cx="2837100" cy="1401600"/>
          </a:xfrm>
          <a:prstGeom prst="rect">
            <a:avLst/>
          </a:prstGeom>
          <a:noFill/>
          <a:ln cap="flat" cmpd="sng" w="19050">
            <a:solidFill>
              <a:schemeClr val="dk1"/>
            </a:solidFill>
            <a:prstDash val="solid"/>
            <a:round/>
            <a:headEnd len="sm" w="sm" type="none"/>
            <a:tailEnd len="sm" w="sm" type="none"/>
          </a:ln>
        </p:spPr>
      </p:sp>
      <p:sp>
        <p:nvSpPr>
          <p:cNvPr id="165" name="Google Shape;165;p12"/>
          <p:cNvSpPr/>
          <p:nvPr>
            <p:ph idx="4" type="pic"/>
          </p:nvPr>
        </p:nvSpPr>
        <p:spPr>
          <a:xfrm>
            <a:off x="5984750" y="1071125"/>
            <a:ext cx="2849400" cy="1401600"/>
          </a:xfrm>
          <a:prstGeom prst="rect">
            <a:avLst/>
          </a:prstGeom>
          <a:noFill/>
          <a:ln cap="flat" cmpd="sng" w="19050">
            <a:solidFill>
              <a:schemeClr val="dk1"/>
            </a:solidFill>
            <a:prstDash val="solid"/>
            <a:round/>
            <a:headEnd len="sm" w="sm" type="none"/>
            <a:tailEnd len="sm" w="sm" type="none"/>
          </a:ln>
        </p:spPr>
      </p:sp>
      <p:sp>
        <p:nvSpPr>
          <p:cNvPr id="166" name="Google Shape;166;p12"/>
          <p:cNvSpPr txBox="1"/>
          <p:nvPr>
            <p:ph idx="1" type="subTitle"/>
          </p:nvPr>
        </p:nvSpPr>
        <p:spPr>
          <a:xfrm>
            <a:off x="313140" y="2454080"/>
            <a:ext cx="2815500" cy="424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12"/>
          <p:cNvSpPr txBox="1"/>
          <p:nvPr>
            <p:ph idx="5" type="body"/>
          </p:nvPr>
        </p:nvSpPr>
        <p:spPr>
          <a:xfrm>
            <a:off x="3157834" y="2811042"/>
            <a:ext cx="2815500" cy="424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68" name="Google Shape;168;p12"/>
          <p:cNvSpPr txBox="1"/>
          <p:nvPr>
            <p:ph idx="6" type="body"/>
          </p:nvPr>
        </p:nvSpPr>
        <p:spPr>
          <a:xfrm>
            <a:off x="6001839" y="2811042"/>
            <a:ext cx="2815500" cy="424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69" name="Google Shape;169;p12"/>
          <p:cNvSpPr txBox="1"/>
          <p:nvPr>
            <p:ph idx="7" type="body"/>
          </p:nvPr>
        </p:nvSpPr>
        <p:spPr>
          <a:xfrm>
            <a:off x="317282" y="2811042"/>
            <a:ext cx="2815500" cy="424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70" name="Google Shape;170;p12"/>
          <p:cNvSpPr txBox="1"/>
          <p:nvPr>
            <p:ph idx="8" type="subTitle"/>
          </p:nvPr>
        </p:nvSpPr>
        <p:spPr>
          <a:xfrm>
            <a:off x="3153692" y="2454080"/>
            <a:ext cx="2815500" cy="424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12"/>
          <p:cNvSpPr txBox="1"/>
          <p:nvPr>
            <p:ph idx="9" type="subTitle"/>
          </p:nvPr>
        </p:nvSpPr>
        <p:spPr>
          <a:xfrm>
            <a:off x="5997697" y="2454080"/>
            <a:ext cx="2815500" cy="424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12"/>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73" name="Google Shape;173;p12"/>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174" name="Google Shape;174;p12"/>
          <p:cNvSpPr/>
          <p:nvPr/>
        </p:nvSpPr>
        <p:spPr>
          <a:xfrm>
            <a:off x="298300" y="301050"/>
            <a:ext cx="5585100" cy="6066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75" name="Google Shape;175;p12"/>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dditional Points">
  <p:cSld name="TITLE_3_1_1_1_1_1_1_1_1_1_1">
    <p:spTree>
      <p:nvGrpSpPr>
        <p:cNvPr id="176" name="Shape 176"/>
        <p:cNvGrpSpPr/>
        <p:nvPr/>
      </p:nvGrpSpPr>
      <p:grpSpPr>
        <a:xfrm>
          <a:off x="0" y="0"/>
          <a:ext cx="0" cy="0"/>
          <a:chOff x="0" y="0"/>
          <a:chExt cx="0" cy="0"/>
        </a:xfrm>
      </p:grpSpPr>
      <p:sp>
        <p:nvSpPr>
          <p:cNvPr id="177" name="Google Shape;177;p13"/>
          <p:cNvSpPr/>
          <p:nvPr/>
        </p:nvSpPr>
        <p:spPr>
          <a:xfrm>
            <a:off x="298300" y="1216800"/>
            <a:ext cx="3491400" cy="32604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78" name="Google Shape;178;p13"/>
          <p:cNvSpPr txBox="1"/>
          <p:nvPr>
            <p:ph idx="1" type="subTitle"/>
          </p:nvPr>
        </p:nvSpPr>
        <p:spPr>
          <a:xfrm>
            <a:off x="323945" y="1242931"/>
            <a:ext cx="3314400" cy="3993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13"/>
          <p:cNvSpPr/>
          <p:nvPr>
            <p:ph idx="2" type="pic"/>
          </p:nvPr>
        </p:nvSpPr>
        <p:spPr>
          <a:xfrm>
            <a:off x="3789350" y="1216800"/>
            <a:ext cx="5062200" cy="3622200"/>
          </a:xfrm>
          <a:prstGeom prst="rect">
            <a:avLst/>
          </a:prstGeom>
          <a:noFill/>
          <a:ln cap="flat" cmpd="sng" w="19050">
            <a:solidFill>
              <a:schemeClr val="dk1"/>
            </a:solidFill>
            <a:prstDash val="solid"/>
            <a:round/>
            <a:headEnd len="sm" w="sm" type="none"/>
            <a:tailEnd len="sm" w="sm" type="none"/>
          </a:ln>
        </p:spPr>
      </p:sp>
      <p:sp>
        <p:nvSpPr>
          <p:cNvPr id="180" name="Google Shape;180;p13"/>
          <p:cNvSpPr txBox="1"/>
          <p:nvPr>
            <p:ph idx="3" type="body"/>
          </p:nvPr>
        </p:nvSpPr>
        <p:spPr>
          <a:xfrm>
            <a:off x="336530" y="1554822"/>
            <a:ext cx="3314400" cy="729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81" name="Google Shape;181;p13"/>
          <p:cNvSpPr txBox="1"/>
          <p:nvPr>
            <p:ph idx="4" type="subTitle"/>
          </p:nvPr>
        </p:nvSpPr>
        <p:spPr>
          <a:xfrm>
            <a:off x="336530" y="2289922"/>
            <a:ext cx="3301500" cy="3993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13"/>
          <p:cNvSpPr txBox="1"/>
          <p:nvPr>
            <p:ph idx="5" type="body"/>
          </p:nvPr>
        </p:nvSpPr>
        <p:spPr>
          <a:xfrm>
            <a:off x="349106" y="2601813"/>
            <a:ext cx="3301500" cy="729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83" name="Google Shape;183;p13"/>
          <p:cNvSpPr txBox="1"/>
          <p:nvPr>
            <p:ph idx="6" type="subTitle"/>
          </p:nvPr>
        </p:nvSpPr>
        <p:spPr>
          <a:xfrm>
            <a:off x="323945" y="3346542"/>
            <a:ext cx="3314400" cy="3993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13"/>
          <p:cNvSpPr txBox="1"/>
          <p:nvPr>
            <p:ph idx="7" type="body"/>
          </p:nvPr>
        </p:nvSpPr>
        <p:spPr>
          <a:xfrm>
            <a:off x="336569" y="3658433"/>
            <a:ext cx="3314400" cy="729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85" name="Google Shape;185;p13"/>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86" name="Google Shape;186;p13"/>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187" name="Google Shape;187;p13"/>
          <p:cNvSpPr/>
          <p:nvPr/>
        </p:nvSpPr>
        <p:spPr>
          <a:xfrm>
            <a:off x="298300" y="301050"/>
            <a:ext cx="5585100" cy="6066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88" name="Google Shape;188;p13"/>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3_1_1_1_1_1_1_1_1_1_1_2">
    <p:spTree>
      <p:nvGrpSpPr>
        <p:cNvPr id="189" name="Shape 189"/>
        <p:cNvGrpSpPr/>
        <p:nvPr/>
      </p:nvGrpSpPr>
      <p:grpSpPr>
        <a:xfrm>
          <a:off x="0" y="0"/>
          <a:ext cx="0" cy="0"/>
          <a:chOff x="0" y="0"/>
          <a:chExt cx="0" cy="0"/>
        </a:xfrm>
      </p:grpSpPr>
      <p:sp>
        <p:nvSpPr>
          <p:cNvPr id="190" name="Google Shape;190;p14"/>
          <p:cNvSpPr/>
          <p:nvPr/>
        </p:nvSpPr>
        <p:spPr>
          <a:xfrm>
            <a:off x="298300" y="1213300"/>
            <a:ext cx="5646900" cy="32604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91" name="Google Shape;191;p14"/>
          <p:cNvSpPr txBox="1"/>
          <p:nvPr>
            <p:ph idx="1" type="body"/>
          </p:nvPr>
        </p:nvSpPr>
        <p:spPr>
          <a:xfrm>
            <a:off x="298300" y="1370375"/>
            <a:ext cx="5646900" cy="2922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92" name="Google Shape;192;p14"/>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93" name="Google Shape;193;p14"/>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194" name="Google Shape;194;p14"/>
          <p:cNvSpPr/>
          <p:nvPr/>
        </p:nvSpPr>
        <p:spPr>
          <a:xfrm>
            <a:off x="298300" y="301050"/>
            <a:ext cx="5585100" cy="6066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95" name="Google Shape;195;p14"/>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TITLE_3_1_1_1_1_1_1_1_1_1_1_2_2">
    <p:spTree>
      <p:nvGrpSpPr>
        <p:cNvPr id="196" name="Shape 196"/>
        <p:cNvGrpSpPr/>
        <p:nvPr/>
      </p:nvGrpSpPr>
      <p:grpSpPr>
        <a:xfrm>
          <a:off x="0" y="0"/>
          <a:ext cx="0" cy="0"/>
          <a:chOff x="0" y="0"/>
          <a:chExt cx="0" cy="0"/>
        </a:xfrm>
      </p:grpSpPr>
      <p:sp>
        <p:nvSpPr>
          <p:cNvPr id="197" name="Google Shape;197;p15"/>
          <p:cNvSpPr/>
          <p:nvPr/>
        </p:nvSpPr>
        <p:spPr>
          <a:xfrm>
            <a:off x="298300" y="1213300"/>
            <a:ext cx="5646900" cy="32604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98" name="Google Shape;198;p15"/>
          <p:cNvSpPr txBox="1"/>
          <p:nvPr>
            <p:ph idx="1" type="body"/>
          </p:nvPr>
        </p:nvSpPr>
        <p:spPr>
          <a:xfrm>
            <a:off x="298300" y="1370375"/>
            <a:ext cx="5646900" cy="2922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99" name="Google Shape;199;p15"/>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00" name="Google Shape;200;p15"/>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201" name="Google Shape;201;p15"/>
          <p:cNvSpPr/>
          <p:nvPr/>
        </p:nvSpPr>
        <p:spPr>
          <a:xfrm>
            <a:off x="298300" y="301050"/>
            <a:ext cx="5585100" cy="6066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02" name="Google Shape;202;p15"/>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3_1_1_1_1_1_1_1_1_1_1_2_1">
    <p:spTree>
      <p:nvGrpSpPr>
        <p:cNvPr id="203" name="Shape 203"/>
        <p:cNvGrpSpPr/>
        <p:nvPr/>
      </p:nvGrpSpPr>
      <p:grpSpPr>
        <a:xfrm>
          <a:off x="0" y="0"/>
          <a:ext cx="0" cy="0"/>
          <a:chOff x="0" y="0"/>
          <a:chExt cx="0" cy="0"/>
        </a:xfrm>
      </p:grpSpPr>
      <p:sp>
        <p:nvSpPr>
          <p:cNvPr id="204" name="Google Shape;204;p16"/>
          <p:cNvSpPr/>
          <p:nvPr/>
        </p:nvSpPr>
        <p:spPr>
          <a:xfrm>
            <a:off x="298300" y="1213300"/>
            <a:ext cx="4078800" cy="32604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05" name="Google Shape;205;p16"/>
          <p:cNvSpPr txBox="1"/>
          <p:nvPr>
            <p:ph idx="1" type="body"/>
          </p:nvPr>
        </p:nvSpPr>
        <p:spPr>
          <a:xfrm>
            <a:off x="298300" y="1370375"/>
            <a:ext cx="4036200" cy="2922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06" name="Google Shape;206;p16"/>
          <p:cNvSpPr/>
          <p:nvPr/>
        </p:nvSpPr>
        <p:spPr>
          <a:xfrm>
            <a:off x="4377100" y="1213300"/>
            <a:ext cx="4078800" cy="3260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07" name="Google Shape;207;p16"/>
          <p:cNvSpPr txBox="1"/>
          <p:nvPr>
            <p:ph idx="2" type="body"/>
          </p:nvPr>
        </p:nvSpPr>
        <p:spPr>
          <a:xfrm>
            <a:off x="4377100" y="1370375"/>
            <a:ext cx="4036200" cy="2922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08" name="Google Shape;208;p16"/>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09" name="Google Shape;209;p16"/>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210" name="Google Shape;210;p16"/>
          <p:cNvSpPr/>
          <p:nvPr/>
        </p:nvSpPr>
        <p:spPr>
          <a:xfrm>
            <a:off x="298300" y="301050"/>
            <a:ext cx="5585100" cy="6066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11" name="Google Shape;211;p16"/>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lth and Safety">
  <p:cSld name="TITLE_3_1_1_1_1_1_1_1_1_1_1_1">
    <p:spTree>
      <p:nvGrpSpPr>
        <p:cNvPr id="212" name="Shape 212"/>
        <p:cNvGrpSpPr/>
        <p:nvPr/>
      </p:nvGrpSpPr>
      <p:grpSpPr>
        <a:xfrm>
          <a:off x="0" y="0"/>
          <a:ext cx="0" cy="0"/>
          <a:chOff x="0" y="0"/>
          <a:chExt cx="0" cy="0"/>
        </a:xfrm>
      </p:grpSpPr>
      <p:sp>
        <p:nvSpPr>
          <p:cNvPr id="213" name="Google Shape;213;p17"/>
          <p:cNvSpPr/>
          <p:nvPr>
            <p:ph idx="2" type="pic"/>
          </p:nvPr>
        </p:nvSpPr>
        <p:spPr>
          <a:xfrm>
            <a:off x="3789500" y="1216033"/>
            <a:ext cx="2512800" cy="2711400"/>
          </a:xfrm>
          <a:prstGeom prst="rect">
            <a:avLst/>
          </a:prstGeom>
          <a:noFill/>
          <a:ln cap="flat" cmpd="sng" w="19050">
            <a:solidFill>
              <a:schemeClr val="dk1"/>
            </a:solidFill>
            <a:prstDash val="solid"/>
            <a:round/>
            <a:headEnd len="sm" w="sm" type="none"/>
            <a:tailEnd len="sm" w="sm" type="none"/>
          </a:ln>
        </p:spPr>
      </p:sp>
      <p:sp>
        <p:nvSpPr>
          <p:cNvPr id="214" name="Google Shape;214;p17"/>
          <p:cNvSpPr/>
          <p:nvPr/>
        </p:nvSpPr>
        <p:spPr>
          <a:xfrm>
            <a:off x="6300850" y="1795700"/>
            <a:ext cx="991200" cy="504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15" name="Google Shape;215;p17"/>
          <p:cNvSpPr/>
          <p:nvPr>
            <p:ph idx="3" type="pic"/>
          </p:nvPr>
        </p:nvSpPr>
        <p:spPr>
          <a:xfrm>
            <a:off x="6302375" y="2298975"/>
            <a:ext cx="2476800" cy="2539800"/>
          </a:xfrm>
          <a:prstGeom prst="rect">
            <a:avLst/>
          </a:prstGeom>
          <a:noFill/>
          <a:ln cap="flat" cmpd="sng" w="19050">
            <a:solidFill>
              <a:schemeClr val="dk1"/>
            </a:solidFill>
            <a:prstDash val="solid"/>
            <a:round/>
            <a:headEnd len="sm" w="sm" type="none"/>
            <a:tailEnd len="sm" w="sm" type="none"/>
          </a:ln>
        </p:spPr>
      </p:sp>
      <p:sp>
        <p:nvSpPr>
          <p:cNvPr id="216" name="Google Shape;216;p17"/>
          <p:cNvSpPr/>
          <p:nvPr/>
        </p:nvSpPr>
        <p:spPr>
          <a:xfrm>
            <a:off x="298300" y="1216800"/>
            <a:ext cx="3491400" cy="32604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17" name="Google Shape;217;p17"/>
          <p:cNvSpPr txBox="1"/>
          <p:nvPr>
            <p:ph idx="1" type="subTitle"/>
          </p:nvPr>
        </p:nvSpPr>
        <p:spPr>
          <a:xfrm>
            <a:off x="323945" y="1242931"/>
            <a:ext cx="3314400" cy="3993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8" name="Google Shape;218;p17"/>
          <p:cNvSpPr txBox="1"/>
          <p:nvPr>
            <p:ph idx="4" type="body"/>
          </p:nvPr>
        </p:nvSpPr>
        <p:spPr>
          <a:xfrm>
            <a:off x="336530" y="1554822"/>
            <a:ext cx="3314400" cy="729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19" name="Google Shape;219;p17"/>
          <p:cNvSpPr txBox="1"/>
          <p:nvPr>
            <p:ph idx="5" type="subTitle"/>
          </p:nvPr>
        </p:nvSpPr>
        <p:spPr>
          <a:xfrm>
            <a:off x="336530" y="2289922"/>
            <a:ext cx="3301500" cy="3993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17"/>
          <p:cNvSpPr txBox="1"/>
          <p:nvPr>
            <p:ph idx="6" type="body"/>
          </p:nvPr>
        </p:nvSpPr>
        <p:spPr>
          <a:xfrm>
            <a:off x="349106" y="2601813"/>
            <a:ext cx="3301500" cy="729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21" name="Google Shape;221;p17"/>
          <p:cNvSpPr txBox="1"/>
          <p:nvPr>
            <p:ph idx="7" type="subTitle"/>
          </p:nvPr>
        </p:nvSpPr>
        <p:spPr>
          <a:xfrm>
            <a:off x="323945" y="3346542"/>
            <a:ext cx="3314400" cy="3993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17"/>
          <p:cNvSpPr txBox="1"/>
          <p:nvPr>
            <p:ph idx="8" type="body"/>
          </p:nvPr>
        </p:nvSpPr>
        <p:spPr>
          <a:xfrm>
            <a:off x="336569" y="3658433"/>
            <a:ext cx="3314400" cy="729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23" name="Google Shape;223;p17"/>
          <p:cNvSpPr/>
          <p:nvPr/>
        </p:nvSpPr>
        <p:spPr>
          <a:xfrm>
            <a:off x="3789500" y="3927425"/>
            <a:ext cx="2512800" cy="5496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24" name="Google Shape;224;p17"/>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25" name="Google Shape;225;p17"/>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226" name="Google Shape;226;p17"/>
          <p:cNvSpPr/>
          <p:nvPr/>
        </p:nvSpPr>
        <p:spPr>
          <a:xfrm>
            <a:off x="298300" y="301050"/>
            <a:ext cx="5585100" cy="6066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27" name="Google Shape;227;p17"/>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commendations">
  <p:cSld name="TITLE_3_1_1_1_1_1_1_1_1_1_1_1_1">
    <p:spTree>
      <p:nvGrpSpPr>
        <p:cNvPr id="228" name="Shape 228"/>
        <p:cNvGrpSpPr/>
        <p:nvPr/>
      </p:nvGrpSpPr>
      <p:grpSpPr>
        <a:xfrm>
          <a:off x="0" y="0"/>
          <a:ext cx="0" cy="0"/>
          <a:chOff x="0" y="0"/>
          <a:chExt cx="0" cy="0"/>
        </a:xfrm>
      </p:grpSpPr>
      <p:sp>
        <p:nvSpPr>
          <p:cNvPr id="229" name="Google Shape;229;p18"/>
          <p:cNvSpPr/>
          <p:nvPr/>
        </p:nvSpPr>
        <p:spPr>
          <a:xfrm>
            <a:off x="1694350" y="1223800"/>
            <a:ext cx="5755200" cy="35343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30" name="Google Shape;230;p18"/>
          <p:cNvSpPr txBox="1"/>
          <p:nvPr>
            <p:ph idx="1" type="body"/>
          </p:nvPr>
        </p:nvSpPr>
        <p:spPr>
          <a:xfrm>
            <a:off x="1705750" y="1223400"/>
            <a:ext cx="5755200" cy="3534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31" name="Google Shape;231;p18"/>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32" name="Google Shape;232;p18"/>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233" name="Google Shape;233;p18"/>
          <p:cNvSpPr/>
          <p:nvPr/>
        </p:nvSpPr>
        <p:spPr>
          <a:xfrm>
            <a:off x="298300" y="301050"/>
            <a:ext cx="5585100" cy="6066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34" name="Google Shape;234;p18"/>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cision Making Timelines">
  <p:cSld name="TITLE_3_1_1_1_1_1_1_1_1_1_1_1_1_1">
    <p:spTree>
      <p:nvGrpSpPr>
        <p:cNvPr id="235" name="Shape 235"/>
        <p:cNvGrpSpPr/>
        <p:nvPr/>
      </p:nvGrpSpPr>
      <p:grpSpPr>
        <a:xfrm>
          <a:off x="0" y="0"/>
          <a:ext cx="0" cy="0"/>
          <a:chOff x="0" y="0"/>
          <a:chExt cx="0" cy="0"/>
        </a:xfrm>
      </p:grpSpPr>
      <p:sp>
        <p:nvSpPr>
          <p:cNvPr id="236" name="Google Shape;236;p19"/>
          <p:cNvSpPr txBox="1"/>
          <p:nvPr>
            <p:ph idx="1" type="subTitle"/>
          </p:nvPr>
        </p:nvSpPr>
        <p:spPr>
          <a:xfrm>
            <a:off x="974626" y="1502023"/>
            <a:ext cx="978600" cy="3438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7" name="Google Shape;237;p19"/>
          <p:cNvSpPr txBox="1"/>
          <p:nvPr>
            <p:ph idx="2" type="subTitle"/>
          </p:nvPr>
        </p:nvSpPr>
        <p:spPr>
          <a:xfrm>
            <a:off x="1947538" y="1502023"/>
            <a:ext cx="978600" cy="3438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8" name="Google Shape;238;p19"/>
          <p:cNvSpPr txBox="1"/>
          <p:nvPr>
            <p:ph idx="3" type="subTitle"/>
          </p:nvPr>
        </p:nvSpPr>
        <p:spPr>
          <a:xfrm>
            <a:off x="2920451" y="1502023"/>
            <a:ext cx="978600" cy="3438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9" name="Google Shape;239;p19"/>
          <p:cNvSpPr txBox="1"/>
          <p:nvPr>
            <p:ph idx="4" type="subTitle"/>
          </p:nvPr>
        </p:nvSpPr>
        <p:spPr>
          <a:xfrm>
            <a:off x="3893363" y="1502023"/>
            <a:ext cx="978600" cy="3438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19"/>
          <p:cNvSpPr txBox="1"/>
          <p:nvPr>
            <p:ph idx="5" type="subTitle"/>
          </p:nvPr>
        </p:nvSpPr>
        <p:spPr>
          <a:xfrm>
            <a:off x="4866276" y="1502023"/>
            <a:ext cx="978600" cy="3438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19"/>
          <p:cNvSpPr txBox="1"/>
          <p:nvPr>
            <p:ph idx="6" type="subTitle"/>
          </p:nvPr>
        </p:nvSpPr>
        <p:spPr>
          <a:xfrm>
            <a:off x="5839189" y="1502023"/>
            <a:ext cx="978600" cy="3438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2" name="Google Shape;242;p19"/>
          <p:cNvSpPr txBox="1"/>
          <p:nvPr>
            <p:ph idx="7" type="subTitle"/>
          </p:nvPr>
        </p:nvSpPr>
        <p:spPr>
          <a:xfrm>
            <a:off x="6812101" y="1502023"/>
            <a:ext cx="978600" cy="3438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3" name="Google Shape;243;p19"/>
          <p:cNvSpPr txBox="1"/>
          <p:nvPr>
            <p:ph idx="8" type="subTitle"/>
          </p:nvPr>
        </p:nvSpPr>
        <p:spPr>
          <a:xfrm>
            <a:off x="7785014" y="1502023"/>
            <a:ext cx="978600" cy="3438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44" name="Google Shape;244;p19"/>
          <p:cNvCxnSpPr/>
          <p:nvPr/>
        </p:nvCxnSpPr>
        <p:spPr>
          <a:xfrm>
            <a:off x="326031" y="3827919"/>
            <a:ext cx="8309100" cy="0"/>
          </a:xfrm>
          <a:prstGeom prst="straightConnector1">
            <a:avLst/>
          </a:prstGeom>
          <a:noFill/>
          <a:ln cap="flat" cmpd="sng" w="19050">
            <a:solidFill>
              <a:schemeClr val="dk1"/>
            </a:solidFill>
            <a:prstDash val="solid"/>
            <a:round/>
            <a:headEnd len="med" w="med" type="none"/>
            <a:tailEnd len="med" w="med" type="none"/>
          </a:ln>
        </p:spPr>
      </p:cxnSp>
      <p:cxnSp>
        <p:nvCxnSpPr>
          <p:cNvPr id="245" name="Google Shape;245;p19"/>
          <p:cNvCxnSpPr/>
          <p:nvPr/>
        </p:nvCxnSpPr>
        <p:spPr>
          <a:xfrm>
            <a:off x="1060840" y="1799599"/>
            <a:ext cx="0" cy="2037600"/>
          </a:xfrm>
          <a:prstGeom prst="straightConnector1">
            <a:avLst/>
          </a:prstGeom>
          <a:noFill/>
          <a:ln cap="flat" cmpd="sng" w="19050">
            <a:solidFill>
              <a:schemeClr val="dk1"/>
            </a:solidFill>
            <a:prstDash val="solid"/>
            <a:round/>
            <a:headEnd len="med" w="med" type="none"/>
            <a:tailEnd len="med" w="med" type="none"/>
          </a:ln>
        </p:spPr>
      </p:cxnSp>
      <p:cxnSp>
        <p:nvCxnSpPr>
          <p:cNvPr id="246" name="Google Shape;246;p19"/>
          <p:cNvCxnSpPr/>
          <p:nvPr/>
        </p:nvCxnSpPr>
        <p:spPr>
          <a:xfrm>
            <a:off x="2039296" y="1799599"/>
            <a:ext cx="0" cy="2037600"/>
          </a:xfrm>
          <a:prstGeom prst="straightConnector1">
            <a:avLst/>
          </a:prstGeom>
          <a:noFill/>
          <a:ln cap="flat" cmpd="sng" w="19050">
            <a:solidFill>
              <a:schemeClr val="dk1"/>
            </a:solidFill>
            <a:prstDash val="solid"/>
            <a:round/>
            <a:headEnd len="med" w="med" type="none"/>
            <a:tailEnd len="med" w="med" type="none"/>
          </a:ln>
        </p:spPr>
      </p:cxnSp>
      <p:cxnSp>
        <p:nvCxnSpPr>
          <p:cNvPr id="247" name="Google Shape;247;p19"/>
          <p:cNvCxnSpPr/>
          <p:nvPr/>
        </p:nvCxnSpPr>
        <p:spPr>
          <a:xfrm>
            <a:off x="3011282" y="1799599"/>
            <a:ext cx="0" cy="2037600"/>
          </a:xfrm>
          <a:prstGeom prst="straightConnector1">
            <a:avLst/>
          </a:prstGeom>
          <a:noFill/>
          <a:ln cap="flat" cmpd="sng" w="19050">
            <a:solidFill>
              <a:schemeClr val="dk1"/>
            </a:solidFill>
            <a:prstDash val="solid"/>
            <a:round/>
            <a:headEnd len="med" w="med" type="none"/>
            <a:tailEnd len="med" w="med" type="none"/>
          </a:ln>
        </p:spPr>
      </p:cxnSp>
      <p:cxnSp>
        <p:nvCxnSpPr>
          <p:cNvPr id="248" name="Google Shape;248;p19"/>
          <p:cNvCxnSpPr/>
          <p:nvPr/>
        </p:nvCxnSpPr>
        <p:spPr>
          <a:xfrm>
            <a:off x="3989739" y="1799599"/>
            <a:ext cx="0" cy="2037600"/>
          </a:xfrm>
          <a:prstGeom prst="straightConnector1">
            <a:avLst/>
          </a:prstGeom>
          <a:noFill/>
          <a:ln cap="flat" cmpd="sng" w="19050">
            <a:solidFill>
              <a:schemeClr val="dk1"/>
            </a:solidFill>
            <a:prstDash val="solid"/>
            <a:round/>
            <a:headEnd len="med" w="med" type="none"/>
            <a:tailEnd len="med" w="med" type="none"/>
          </a:ln>
        </p:spPr>
      </p:cxnSp>
      <p:cxnSp>
        <p:nvCxnSpPr>
          <p:cNvPr id="249" name="Google Shape;249;p19"/>
          <p:cNvCxnSpPr/>
          <p:nvPr/>
        </p:nvCxnSpPr>
        <p:spPr>
          <a:xfrm>
            <a:off x="4968195" y="1799599"/>
            <a:ext cx="0" cy="2037600"/>
          </a:xfrm>
          <a:prstGeom prst="straightConnector1">
            <a:avLst/>
          </a:prstGeom>
          <a:noFill/>
          <a:ln cap="flat" cmpd="sng" w="19050">
            <a:solidFill>
              <a:schemeClr val="dk1"/>
            </a:solidFill>
            <a:prstDash val="solid"/>
            <a:round/>
            <a:headEnd len="med" w="med" type="none"/>
            <a:tailEnd len="med" w="med" type="none"/>
          </a:ln>
        </p:spPr>
      </p:cxnSp>
      <p:cxnSp>
        <p:nvCxnSpPr>
          <p:cNvPr id="250" name="Google Shape;250;p19"/>
          <p:cNvCxnSpPr/>
          <p:nvPr/>
        </p:nvCxnSpPr>
        <p:spPr>
          <a:xfrm>
            <a:off x="5939111" y="1799599"/>
            <a:ext cx="0" cy="2037600"/>
          </a:xfrm>
          <a:prstGeom prst="straightConnector1">
            <a:avLst/>
          </a:prstGeom>
          <a:noFill/>
          <a:ln cap="flat" cmpd="sng" w="19050">
            <a:solidFill>
              <a:schemeClr val="dk1"/>
            </a:solidFill>
            <a:prstDash val="solid"/>
            <a:round/>
            <a:headEnd len="med" w="med" type="none"/>
            <a:tailEnd len="med" w="med" type="none"/>
          </a:ln>
        </p:spPr>
      </p:cxnSp>
      <p:cxnSp>
        <p:nvCxnSpPr>
          <p:cNvPr id="251" name="Google Shape;251;p19"/>
          <p:cNvCxnSpPr/>
          <p:nvPr/>
        </p:nvCxnSpPr>
        <p:spPr>
          <a:xfrm>
            <a:off x="6911098" y="1799599"/>
            <a:ext cx="0" cy="2037600"/>
          </a:xfrm>
          <a:prstGeom prst="straightConnector1">
            <a:avLst/>
          </a:prstGeom>
          <a:noFill/>
          <a:ln cap="flat" cmpd="sng" w="19050">
            <a:solidFill>
              <a:schemeClr val="dk1"/>
            </a:solidFill>
            <a:prstDash val="solid"/>
            <a:round/>
            <a:headEnd len="med" w="med" type="none"/>
            <a:tailEnd len="med" w="med" type="none"/>
          </a:ln>
        </p:spPr>
      </p:cxnSp>
      <p:cxnSp>
        <p:nvCxnSpPr>
          <p:cNvPr id="252" name="Google Shape;252;p19"/>
          <p:cNvCxnSpPr/>
          <p:nvPr/>
        </p:nvCxnSpPr>
        <p:spPr>
          <a:xfrm>
            <a:off x="7888483" y="1799599"/>
            <a:ext cx="0" cy="2037600"/>
          </a:xfrm>
          <a:prstGeom prst="straightConnector1">
            <a:avLst/>
          </a:prstGeom>
          <a:noFill/>
          <a:ln cap="flat" cmpd="sng" w="19050">
            <a:solidFill>
              <a:schemeClr val="dk1"/>
            </a:solidFill>
            <a:prstDash val="solid"/>
            <a:round/>
            <a:headEnd len="med" w="med" type="none"/>
            <a:tailEnd len="med" w="med" type="none"/>
          </a:ln>
        </p:spPr>
      </p:cxnSp>
      <p:cxnSp>
        <p:nvCxnSpPr>
          <p:cNvPr id="253" name="Google Shape;253;p19"/>
          <p:cNvCxnSpPr/>
          <p:nvPr/>
        </p:nvCxnSpPr>
        <p:spPr>
          <a:xfrm>
            <a:off x="1554373" y="3331452"/>
            <a:ext cx="0" cy="505800"/>
          </a:xfrm>
          <a:prstGeom prst="straightConnector1">
            <a:avLst/>
          </a:prstGeom>
          <a:noFill/>
          <a:ln cap="flat" cmpd="sng" w="19050">
            <a:solidFill>
              <a:schemeClr val="dk1"/>
            </a:solidFill>
            <a:prstDash val="solid"/>
            <a:round/>
            <a:headEnd len="med" w="med" type="none"/>
            <a:tailEnd len="med" w="med" type="none"/>
          </a:ln>
        </p:spPr>
      </p:cxnSp>
      <p:cxnSp>
        <p:nvCxnSpPr>
          <p:cNvPr id="254" name="Google Shape;254;p19"/>
          <p:cNvCxnSpPr/>
          <p:nvPr/>
        </p:nvCxnSpPr>
        <p:spPr>
          <a:xfrm>
            <a:off x="2532830" y="3331452"/>
            <a:ext cx="0" cy="505800"/>
          </a:xfrm>
          <a:prstGeom prst="straightConnector1">
            <a:avLst/>
          </a:prstGeom>
          <a:noFill/>
          <a:ln cap="flat" cmpd="sng" w="19050">
            <a:solidFill>
              <a:schemeClr val="dk1"/>
            </a:solidFill>
            <a:prstDash val="solid"/>
            <a:round/>
            <a:headEnd len="med" w="med" type="none"/>
            <a:tailEnd len="med" w="med" type="none"/>
          </a:ln>
        </p:spPr>
      </p:cxnSp>
      <p:cxnSp>
        <p:nvCxnSpPr>
          <p:cNvPr id="255" name="Google Shape;255;p19"/>
          <p:cNvCxnSpPr/>
          <p:nvPr/>
        </p:nvCxnSpPr>
        <p:spPr>
          <a:xfrm>
            <a:off x="3504816" y="3331452"/>
            <a:ext cx="0" cy="505800"/>
          </a:xfrm>
          <a:prstGeom prst="straightConnector1">
            <a:avLst/>
          </a:prstGeom>
          <a:noFill/>
          <a:ln cap="flat" cmpd="sng" w="19050">
            <a:solidFill>
              <a:schemeClr val="dk1"/>
            </a:solidFill>
            <a:prstDash val="solid"/>
            <a:round/>
            <a:headEnd len="med" w="med" type="none"/>
            <a:tailEnd len="med" w="med" type="none"/>
          </a:ln>
        </p:spPr>
      </p:cxnSp>
      <p:cxnSp>
        <p:nvCxnSpPr>
          <p:cNvPr id="256" name="Google Shape;256;p19"/>
          <p:cNvCxnSpPr/>
          <p:nvPr/>
        </p:nvCxnSpPr>
        <p:spPr>
          <a:xfrm>
            <a:off x="4483273" y="3331452"/>
            <a:ext cx="0" cy="505800"/>
          </a:xfrm>
          <a:prstGeom prst="straightConnector1">
            <a:avLst/>
          </a:prstGeom>
          <a:noFill/>
          <a:ln cap="flat" cmpd="sng" w="19050">
            <a:solidFill>
              <a:schemeClr val="dk1"/>
            </a:solidFill>
            <a:prstDash val="solid"/>
            <a:round/>
            <a:headEnd len="med" w="med" type="none"/>
            <a:tailEnd len="med" w="med" type="none"/>
          </a:ln>
        </p:spPr>
      </p:cxnSp>
      <p:cxnSp>
        <p:nvCxnSpPr>
          <p:cNvPr id="257" name="Google Shape;257;p19"/>
          <p:cNvCxnSpPr/>
          <p:nvPr/>
        </p:nvCxnSpPr>
        <p:spPr>
          <a:xfrm>
            <a:off x="5461729" y="3331452"/>
            <a:ext cx="0" cy="505800"/>
          </a:xfrm>
          <a:prstGeom prst="straightConnector1">
            <a:avLst/>
          </a:prstGeom>
          <a:noFill/>
          <a:ln cap="flat" cmpd="sng" w="19050">
            <a:solidFill>
              <a:schemeClr val="dk1"/>
            </a:solidFill>
            <a:prstDash val="solid"/>
            <a:round/>
            <a:headEnd len="med" w="med" type="none"/>
            <a:tailEnd len="med" w="med" type="none"/>
          </a:ln>
        </p:spPr>
      </p:cxnSp>
      <p:cxnSp>
        <p:nvCxnSpPr>
          <p:cNvPr id="258" name="Google Shape;258;p19"/>
          <p:cNvCxnSpPr/>
          <p:nvPr/>
        </p:nvCxnSpPr>
        <p:spPr>
          <a:xfrm>
            <a:off x="6432645" y="3331452"/>
            <a:ext cx="0" cy="505800"/>
          </a:xfrm>
          <a:prstGeom prst="straightConnector1">
            <a:avLst/>
          </a:prstGeom>
          <a:noFill/>
          <a:ln cap="flat" cmpd="sng" w="19050">
            <a:solidFill>
              <a:schemeClr val="dk1"/>
            </a:solidFill>
            <a:prstDash val="solid"/>
            <a:round/>
            <a:headEnd len="med" w="med" type="none"/>
            <a:tailEnd len="med" w="med" type="none"/>
          </a:ln>
        </p:spPr>
      </p:cxnSp>
      <p:cxnSp>
        <p:nvCxnSpPr>
          <p:cNvPr id="259" name="Google Shape;259;p19"/>
          <p:cNvCxnSpPr/>
          <p:nvPr/>
        </p:nvCxnSpPr>
        <p:spPr>
          <a:xfrm>
            <a:off x="7404631" y="3331452"/>
            <a:ext cx="0" cy="505800"/>
          </a:xfrm>
          <a:prstGeom prst="straightConnector1">
            <a:avLst/>
          </a:prstGeom>
          <a:noFill/>
          <a:ln cap="flat" cmpd="sng" w="19050">
            <a:solidFill>
              <a:schemeClr val="dk1"/>
            </a:solidFill>
            <a:prstDash val="solid"/>
            <a:round/>
            <a:headEnd len="med" w="med" type="none"/>
            <a:tailEnd len="med" w="med" type="none"/>
          </a:ln>
        </p:spPr>
      </p:cxnSp>
      <p:cxnSp>
        <p:nvCxnSpPr>
          <p:cNvPr id="260" name="Google Shape;260;p19"/>
          <p:cNvCxnSpPr/>
          <p:nvPr/>
        </p:nvCxnSpPr>
        <p:spPr>
          <a:xfrm>
            <a:off x="8382017" y="3331452"/>
            <a:ext cx="0" cy="505800"/>
          </a:xfrm>
          <a:prstGeom prst="straightConnector1">
            <a:avLst/>
          </a:prstGeom>
          <a:noFill/>
          <a:ln cap="flat" cmpd="sng" w="19050">
            <a:solidFill>
              <a:schemeClr val="dk1"/>
            </a:solidFill>
            <a:prstDash val="solid"/>
            <a:round/>
            <a:headEnd len="med" w="med" type="none"/>
            <a:tailEnd len="med" w="med" type="none"/>
          </a:ln>
        </p:spPr>
      </p:cxnSp>
      <p:cxnSp>
        <p:nvCxnSpPr>
          <p:cNvPr id="261" name="Google Shape;261;p19"/>
          <p:cNvCxnSpPr/>
          <p:nvPr/>
        </p:nvCxnSpPr>
        <p:spPr>
          <a:xfrm>
            <a:off x="567306" y="3331452"/>
            <a:ext cx="0" cy="505800"/>
          </a:xfrm>
          <a:prstGeom prst="straightConnector1">
            <a:avLst/>
          </a:prstGeom>
          <a:noFill/>
          <a:ln cap="flat" cmpd="sng" w="19050">
            <a:solidFill>
              <a:schemeClr val="dk1"/>
            </a:solidFill>
            <a:prstDash val="solid"/>
            <a:round/>
            <a:headEnd len="med" w="med" type="none"/>
            <a:tailEnd len="med" w="med" type="none"/>
          </a:ln>
        </p:spPr>
      </p:cxnSp>
      <p:sp>
        <p:nvSpPr>
          <p:cNvPr id="262" name="Google Shape;262;p19"/>
          <p:cNvSpPr txBox="1"/>
          <p:nvPr>
            <p:ph idx="9" type="body"/>
          </p:nvPr>
        </p:nvSpPr>
        <p:spPr>
          <a:xfrm>
            <a:off x="219725" y="4031189"/>
            <a:ext cx="1489800" cy="314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263" name="Google Shape;263;p19"/>
          <p:cNvSpPr txBox="1"/>
          <p:nvPr>
            <p:ph idx="13" type="body"/>
          </p:nvPr>
        </p:nvSpPr>
        <p:spPr>
          <a:xfrm>
            <a:off x="1676863" y="4031189"/>
            <a:ext cx="1489800" cy="314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264" name="Google Shape;264;p19"/>
          <p:cNvSpPr txBox="1"/>
          <p:nvPr>
            <p:ph idx="14" type="body"/>
          </p:nvPr>
        </p:nvSpPr>
        <p:spPr>
          <a:xfrm>
            <a:off x="3156254" y="4379255"/>
            <a:ext cx="1489800" cy="314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265" name="Google Shape;265;p19"/>
          <p:cNvSpPr txBox="1"/>
          <p:nvPr>
            <p:ph idx="15" type="body"/>
          </p:nvPr>
        </p:nvSpPr>
        <p:spPr>
          <a:xfrm>
            <a:off x="3879515" y="4031189"/>
            <a:ext cx="1489800" cy="314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266" name="Google Shape;266;p19"/>
          <p:cNvSpPr txBox="1"/>
          <p:nvPr>
            <p:ph idx="16" type="body"/>
          </p:nvPr>
        </p:nvSpPr>
        <p:spPr>
          <a:xfrm>
            <a:off x="5835342" y="4031189"/>
            <a:ext cx="1489800" cy="314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267" name="Google Shape;267;p19"/>
          <p:cNvSpPr txBox="1"/>
          <p:nvPr>
            <p:ph idx="17" type="body"/>
          </p:nvPr>
        </p:nvSpPr>
        <p:spPr>
          <a:xfrm>
            <a:off x="7300272" y="4031189"/>
            <a:ext cx="1489800" cy="314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268" name="Google Shape;268;p19"/>
          <p:cNvSpPr txBox="1"/>
          <p:nvPr>
            <p:ph idx="18" type="body"/>
          </p:nvPr>
        </p:nvSpPr>
        <p:spPr>
          <a:xfrm>
            <a:off x="5213426" y="4379255"/>
            <a:ext cx="1489800" cy="314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269" name="Google Shape;269;p19"/>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70" name="Google Shape;270;p19"/>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271" name="Google Shape;271;p19"/>
          <p:cNvSpPr/>
          <p:nvPr/>
        </p:nvSpPr>
        <p:spPr>
          <a:xfrm>
            <a:off x="301794" y="301050"/>
            <a:ext cx="6609300" cy="6066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72" name="Google Shape;272;p19"/>
          <p:cNvSpPr txBox="1"/>
          <p:nvPr>
            <p:ph type="title"/>
          </p:nvPr>
        </p:nvSpPr>
        <p:spPr>
          <a:xfrm>
            <a:off x="279173" y="338025"/>
            <a:ext cx="658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Outro Slide">
  <p:cSld name="TITLE_3_1_1_1_1_1_1_1_1_1_1_1_1_1_1">
    <p:spTree>
      <p:nvGrpSpPr>
        <p:cNvPr id="273" name="Shape 273"/>
        <p:cNvGrpSpPr/>
        <p:nvPr/>
      </p:nvGrpSpPr>
      <p:grpSpPr>
        <a:xfrm>
          <a:off x="0" y="0"/>
          <a:ext cx="0" cy="0"/>
          <a:chOff x="0" y="0"/>
          <a:chExt cx="0" cy="0"/>
        </a:xfrm>
      </p:grpSpPr>
      <p:sp>
        <p:nvSpPr>
          <p:cNvPr id="274" name="Google Shape;274;p20"/>
          <p:cNvSpPr/>
          <p:nvPr/>
        </p:nvSpPr>
        <p:spPr>
          <a:xfrm>
            <a:off x="4316871" y="2841579"/>
            <a:ext cx="1052100" cy="10869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75" name="Google Shape;275;p20"/>
          <p:cNvSpPr/>
          <p:nvPr/>
        </p:nvSpPr>
        <p:spPr>
          <a:xfrm>
            <a:off x="2213760" y="2848150"/>
            <a:ext cx="2101800" cy="5433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76" name="Google Shape;276;p20"/>
          <p:cNvSpPr/>
          <p:nvPr/>
        </p:nvSpPr>
        <p:spPr>
          <a:xfrm>
            <a:off x="1172300" y="1208200"/>
            <a:ext cx="3146100" cy="16398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77" name="Google Shape;277;p20"/>
          <p:cNvSpPr txBox="1"/>
          <p:nvPr>
            <p:ph type="title"/>
          </p:nvPr>
        </p:nvSpPr>
        <p:spPr>
          <a:xfrm>
            <a:off x="1172300" y="1208200"/>
            <a:ext cx="3146100" cy="1639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7200"/>
              <a:buNone/>
              <a:defRPr sz="7200"/>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278" name="Google Shape;278;p20"/>
          <p:cNvSpPr/>
          <p:nvPr/>
        </p:nvSpPr>
        <p:spPr>
          <a:xfrm>
            <a:off x="4316873" y="2300152"/>
            <a:ext cx="528900" cy="543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79" name="Google Shape;279;p20"/>
          <p:cNvSpPr txBox="1"/>
          <p:nvPr>
            <p:ph idx="2" type="title"/>
          </p:nvPr>
        </p:nvSpPr>
        <p:spPr>
          <a:xfrm>
            <a:off x="4316875" y="2841575"/>
            <a:ext cx="1052100" cy="1086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7200"/>
              <a:buNone/>
              <a:defRPr sz="7200"/>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280" name="Google Shape;280;p20"/>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81" name="Google Shape;281;p20"/>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ITLE_3_1">
    <p:spTree>
      <p:nvGrpSpPr>
        <p:cNvPr id="18" name="Shape 18"/>
        <p:cNvGrpSpPr/>
        <p:nvPr/>
      </p:nvGrpSpPr>
      <p:grpSpPr>
        <a:xfrm>
          <a:off x="0" y="0"/>
          <a:ext cx="0" cy="0"/>
          <a:chOff x="0" y="0"/>
          <a:chExt cx="0" cy="0"/>
        </a:xfrm>
      </p:grpSpPr>
      <p:sp>
        <p:nvSpPr>
          <p:cNvPr id="19" name="Google Shape;19;p3"/>
          <p:cNvSpPr/>
          <p:nvPr/>
        </p:nvSpPr>
        <p:spPr>
          <a:xfrm>
            <a:off x="304800" y="3161075"/>
            <a:ext cx="2851500" cy="16791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0" name="Google Shape;20;p3"/>
          <p:cNvSpPr/>
          <p:nvPr/>
        </p:nvSpPr>
        <p:spPr>
          <a:xfrm>
            <a:off x="5999150" y="3161050"/>
            <a:ext cx="2840100" cy="16791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1" name="Google Shape;21;p3"/>
          <p:cNvSpPr/>
          <p:nvPr/>
        </p:nvSpPr>
        <p:spPr>
          <a:xfrm>
            <a:off x="3156175" y="3161150"/>
            <a:ext cx="2851500" cy="16791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2" name="Google Shape;22;p3"/>
          <p:cNvSpPr txBox="1"/>
          <p:nvPr>
            <p:ph idx="1" type="subTitle"/>
          </p:nvPr>
        </p:nvSpPr>
        <p:spPr>
          <a:xfrm>
            <a:off x="314208" y="3134376"/>
            <a:ext cx="2816100" cy="5430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p:nvPr>
            <p:ph idx="2" type="pic"/>
          </p:nvPr>
        </p:nvSpPr>
        <p:spPr>
          <a:xfrm>
            <a:off x="307625" y="1316450"/>
            <a:ext cx="2851500" cy="1844700"/>
          </a:xfrm>
          <a:prstGeom prst="rect">
            <a:avLst/>
          </a:prstGeom>
          <a:noFill/>
          <a:ln cap="flat" cmpd="sng" w="19050">
            <a:solidFill>
              <a:schemeClr val="dk1"/>
            </a:solidFill>
            <a:prstDash val="solid"/>
            <a:round/>
            <a:headEnd len="sm" w="sm" type="none"/>
            <a:tailEnd len="sm" w="sm" type="none"/>
          </a:ln>
        </p:spPr>
      </p:sp>
      <p:sp>
        <p:nvSpPr>
          <p:cNvPr id="24" name="Google Shape;24;p3"/>
          <p:cNvSpPr txBox="1"/>
          <p:nvPr>
            <p:ph idx="3" type="body"/>
          </p:nvPr>
        </p:nvSpPr>
        <p:spPr>
          <a:xfrm>
            <a:off x="316485" y="3761317"/>
            <a:ext cx="2688600" cy="1098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5" name="Google Shape;25;p3"/>
          <p:cNvSpPr/>
          <p:nvPr>
            <p:ph idx="4" type="pic"/>
          </p:nvPr>
        </p:nvSpPr>
        <p:spPr>
          <a:xfrm>
            <a:off x="3159125" y="1316450"/>
            <a:ext cx="2851500" cy="1844700"/>
          </a:xfrm>
          <a:prstGeom prst="rect">
            <a:avLst/>
          </a:prstGeom>
          <a:noFill/>
          <a:ln cap="flat" cmpd="sng" w="19050">
            <a:solidFill>
              <a:schemeClr val="dk1"/>
            </a:solidFill>
            <a:prstDash val="solid"/>
            <a:round/>
            <a:headEnd len="sm" w="sm" type="none"/>
            <a:tailEnd len="sm" w="sm" type="none"/>
          </a:ln>
        </p:spPr>
      </p:sp>
      <p:sp>
        <p:nvSpPr>
          <p:cNvPr id="26" name="Google Shape;26;p3"/>
          <p:cNvSpPr/>
          <p:nvPr>
            <p:ph idx="5" type="pic"/>
          </p:nvPr>
        </p:nvSpPr>
        <p:spPr>
          <a:xfrm>
            <a:off x="6010625" y="1316450"/>
            <a:ext cx="2828700" cy="1844700"/>
          </a:xfrm>
          <a:prstGeom prst="rect">
            <a:avLst/>
          </a:prstGeom>
          <a:noFill/>
          <a:ln cap="flat" cmpd="sng" w="19050">
            <a:solidFill>
              <a:schemeClr val="dk1"/>
            </a:solidFill>
            <a:prstDash val="solid"/>
            <a:round/>
            <a:headEnd len="sm" w="sm" type="none"/>
            <a:tailEnd len="sm" w="sm" type="none"/>
          </a:ln>
        </p:spPr>
      </p:sp>
      <p:sp>
        <p:nvSpPr>
          <p:cNvPr id="27" name="Google Shape;27;p3"/>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8" name="Google Shape;28;p3"/>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29" name="Google Shape;29;p3"/>
          <p:cNvSpPr/>
          <p:nvPr/>
        </p:nvSpPr>
        <p:spPr>
          <a:xfrm>
            <a:off x="304800" y="305325"/>
            <a:ext cx="2851500" cy="10092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0" name="Google Shape;30;p3"/>
          <p:cNvSpPr/>
          <p:nvPr/>
        </p:nvSpPr>
        <p:spPr>
          <a:xfrm>
            <a:off x="3159125" y="811350"/>
            <a:ext cx="1159500" cy="5025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1" name="Google Shape;31;p3"/>
          <p:cNvSpPr txBox="1"/>
          <p:nvPr>
            <p:ph type="title"/>
          </p:nvPr>
        </p:nvSpPr>
        <p:spPr>
          <a:xfrm>
            <a:off x="328518" y="361238"/>
            <a:ext cx="2720700" cy="1131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3"/>
          <p:cNvSpPr txBox="1"/>
          <p:nvPr>
            <p:ph idx="6" type="subTitle"/>
          </p:nvPr>
        </p:nvSpPr>
        <p:spPr>
          <a:xfrm>
            <a:off x="3156683" y="3134376"/>
            <a:ext cx="2816100" cy="5430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
          <p:cNvSpPr txBox="1"/>
          <p:nvPr>
            <p:ph idx="7" type="body"/>
          </p:nvPr>
        </p:nvSpPr>
        <p:spPr>
          <a:xfrm>
            <a:off x="3158960" y="3761317"/>
            <a:ext cx="2688600" cy="1098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4" name="Google Shape;34;p3"/>
          <p:cNvSpPr txBox="1"/>
          <p:nvPr>
            <p:ph idx="8" type="subTitle"/>
          </p:nvPr>
        </p:nvSpPr>
        <p:spPr>
          <a:xfrm>
            <a:off x="6007809" y="3134376"/>
            <a:ext cx="2816100" cy="5430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
          <p:cNvSpPr txBox="1"/>
          <p:nvPr>
            <p:ph idx="9" type="body"/>
          </p:nvPr>
        </p:nvSpPr>
        <p:spPr>
          <a:xfrm>
            <a:off x="6010085" y="3761317"/>
            <a:ext cx="2688600" cy="1098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20">
    <p:spTree>
      <p:nvGrpSpPr>
        <p:cNvPr id="282" name="Shape 282"/>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2">
    <p:spTree>
      <p:nvGrpSpPr>
        <p:cNvPr id="283" name="Shape 283"/>
        <p:cNvGrpSpPr/>
        <p:nvPr/>
      </p:nvGrpSpPr>
      <p:grpSpPr>
        <a:xfrm>
          <a:off x="0" y="0"/>
          <a:ext cx="0" cy="0"/>
          <a:chOff x="0" y="0"/>
          <a:chExt cx="0" cy="0"/>
        </a:xfrm>
      </p:grpSpPr>
      <p:sp>
        <p:nvSpPr>
          <p:cNvPr id="284" name="Google Shape;284;p22"/>
          <p:cNvSpPr/>
          <p:nvPr/>
        </p:nvSpPr>
        <p:spPr>
          <a:xfrm>
            <a:off x="1822200" y="1536600"/>
            <a:ext cx="4986900" cy="10812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85" name="Google Shape;285;p22"/>
          <p:cNvSpPr txBox="1"/>
          <p:nvPr>
            <p:ph type="title"/>
          </p:nvPr>
        </p:nvSpPr>
        <p:spPr>
          <a:xfrm>
            <a:off x="1822300" y="1548425"/>
            <a:ext cx="4986900" cy="7107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6" name="Google Shape;286;p22"/>
          <p:cNvSpPr/>
          <p:nvPr/>
        </p:nvSpPr>
        <p:spPr>
          <a:xfrm>
            <a:off x="4655406" y="2617800"/>
            <a:ext cx="2159400" cy="9891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87" name="Google Shape;287;p22"/>
          <p:cNvSpPr txBox="1"/>
          <p:nvPr>
            <p:ph idx="1" type="subTitle"/>
          </p:nvPr>
        </p:nvSpPr>
        <p:spPr>
          <a:xfrm>
            <a:off x="4649825" y="2625603"/>
            <a:ext cx="2159400" cy="4881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22"/>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89" name="Google Shape;289;p22"/>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CUSTOM_3">
    <p:spTree>
      <p:nvGrpSpPr>
        <p:cNvPr id="290" name="Shape 290"/>
        <p:cNvGrpSpPr/>
        <p:nvPr/>
      </p:nvGrpSpPr>
      <p:grpSpPr>
        <a:xfrm>
          <a:off x="0" y="0"/>
          <a:ext cx="0" cy="0"/>
          <a:chOff x="0" y="0"/>
          <a:chExt cx="0" cy="0"/>
        </a:xfrm>
      </p:grpSpPr>
      <p:sp>
        <p:nvSpPr>
          <p:cNvPr id="291" name="Google Shape;291;p23"/>
          <p:cNvSpPr/>
          <p:nvPr/>
        </p:nvSpPr>
        <p:spPr>
          <a:xfrm>
            <a:off x="1172300" y="1667975"/>
            <a:ext cx="5841600" cy="16398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92" name="Google Shape;292;p23"/>
          <p:cNvSpPr/>
          <p:nvPr/>
        </p:nvSpPr>
        <p:spPr>
          <a:xfrm>
            <a:off x="7013875" y="2761675"/>
            <a:ext cx="594000" cy="543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93" name="Google Shape;293;p23"/>
          <p:cNvSpPr txBox="1"/>
          <p:nvPr>
            <p:ph type="title"/>
          </p:nvPr>
        </p:nvSpPr>
        <p:spPr>
          <a:xfrm>
            <a:off x="1195425" y="1741825"/>
            <a:ext cx="5616600" cy="17337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4" name="Google Shape;294;p23"/>
          <p:cNvSpPr/>
          <p:nvPr/>
        </p:nvSpPr>
        <p:spPr>
          <a:xfrm>
            <a:off x="643300" y="1667975"/>
            <a:ext cx="528900" cy="5289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95" name="Google Shape;295;p23"/>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96" name="Google Shape;296;p23"/>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CUSTOM_4_1">
    <p:spTree>
      <p:nvGrpSpPr>
        <p:cNvPr id="297" name="Shape 297"/>
        <p:cNvGrpSpPr/>
        <p:nvPr/>
      </p:nvGrpSpPr>
      <p:grpSpPr>
        <a:xfrm>
          <a:off x="0" y="0"/>
          <a:ext cx="0" cy="0"/>
          <a:chOff x="0" y="0"/>
          <a:chExt cx="0" cy="0"/>
        </a:xfrm>
      </p:grpSpPr>
      <p:sp>
        <p:nvSpPr>
          <p:cNvPr id="298" name="Google Shape;298;p24"/>
          <p:cNvSpPr/>
          <p:nvPr/>
        </p:nvSpPr>
        <p:spPr>
          <a:xfrm>
            <a:off x="298300" y="1213300"/>
            <a:ext cx="3455100" cy="32604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299" name="Google Shape;299;p24"/>
          <p:cNvSpPr txBox="1"/>
          <p:nvPr>
            <p:ph idx="1" type="body"/>
          </p:nvPr>
        </p:nvSpPr>
        <p:spPr>
          <a:xfrm>
            <a:off x="377800" y="1370375"/>
            <a:ext cx="3296100" cy="2922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00" name="Google Shape;300;p24"/>
          <p:cNvSpPr/>
          <p:nvPr/>
        </p:nvSpPr>
        <p:spPr>
          <a:xfrm>
            <a:off x="3753400" y="1213300"/>
            <a:ext cx="3455100" cy="3260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01" name="Google Shape;301;p24"/>
          <p:cNvSpPr txBox="1"/>
          <p:nvPr>
            <p:ph idx="2" type="body"/>
          </p:nvPr>
        </p:nvSpPr>
        <p:spPr>
          <a:xfrm>
            <a:off x="3832900" y="1370375"/>
            <a:ext cx="3296100" cy="2922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02" name="Google Shape;302;p24"/>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03" name="Google Shape;303;p24"/>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304" name="Google Shape;304;p24"/>
          <p:cNvSpPr/>
          <p:nvPr/>
        </p:nvSpPr>
        <p:spPr>
          <a:xfrm>
            <a:off x="298300" y="301050"/>
            <a:ext cx="5585100" cy="6066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05" name="Google Shape;305;p24"/>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4_1_1">
    <p:spTree>
      <p:nvGrpSpPr>
        <p:cNvPr id="306" name="Shape 306"/>
        <p:cNvGrpSpPr/>
        <p:nvPr/>
      </p:nvGrpSpPr>
      <p:grpSpPr>
        <a:xfrm>
          <a:off x="0" y="0"/>
          <a:ext cx="0" cy="0"/>
          <a:chOff x="0" y="0"/>
          <a:chExt cx="0" cy="0"/>
        </a:xfrm>
      </p:grpSpPr>
      <p:sp>
        <p:nvSpPr>
          <p:cNvPr id="307" name="Google Shape;307;p25"/>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08" name="Google Shape;308;p25"/>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309" name="Google Shape;309;p25"/>
          <p:cNvSpPr/>
          <p:nvPr/>
        </p:nvSpPr>
        <p:spPr>
          <a:xfrm>
            <a:off x="298300" y="301050"/>
            <a:ext cx="5585100" cy="6066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10" name="Google Shape;310;p25"/>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CUSTOM_5">
    <p:spTree>
      <p:nvGrpSpPr>
        <p:cNvPr id="311" name="Shape 311"/>
        <p:cNvGrpSpPr/>
        <p:nvPr/>
      </p:nvGrpSpPr>
      <p:grpSpPr>
        <a:xfrm>
          <a:off x="0" y="0"/>
          <a:ext cx="0" cy="0"/>
          <a:chOff x="0" y="0"/>
          <a:chExt cx="0" cy="0"/>
        </a:xfrm>
      </p:grpSpPr>
      <p:sp>
        <p:nvSpPr>
          <p:cNvPr id="312" name="Google Shape;312;p26"/>
          <p:cNvSpPr/>
          <p:nvPr/>
        </p:nvSpPr>
        <p:spPr>
          <a:xfrm>
            <a:off x="298862" y="1213300"/>
            <a:ext cx="4204200" cy="32604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13" name="Google Shape;313;p26"/>
          <p:cNvSpPr txBox="1"/>
          <p:nvPr>
            <p:ph idx="1" type="body"/>
          </p:nvPr>
        </p:nvSpPr>
        <p:spPr>
          <a:xfrm>
            <a:off x="370550" y="1290925"/>
            <a:ext cx="4060800" cy="3072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14" name="Google Shape;314;p26"/>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15" name="Google Shape;315;p26"/>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316" name="Google Shape;316;p26"/>
          <p:cNvSpPr/>
          <p:nvPr/>
        </p:nvSpPr>
        <p:spPr>
          <a:xfrm>
            <a:off x="298300" y="301050"/>
            <a:ext cx="4236300" cy="6066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17" name="Google Shape;317;p26"/>
          <p:cNvSpPr txBox="1"/>
          <p:nvPr>
            <p:ph type="title"/>
          </p:nvPr>
        </p:nvSpPr>
        <p:spPr>
          <a:xfrm>
            <a:off x="279177" y="338025"/>
            <a:ext cx="42042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CUSTOM_6">
    <p:spTree>
      <p:nvGrpSpPr>
        <p:cNvPr id="318" name="Shape 318"/>
        <p:cNvGrpSpPr/>
        <p:nvPr/>
      </p:nvGrpSpPr>
      <p:grpSpPr>
        <a:xfrm>
          <a:off x="0" y="0"/>
          <a:ext cx="0" cy="0"/>
          <a:chOff x="0" y="0"/>
          <a:chExt cx="0" cy="0"/>
        </a:xfrm>
      </p:grpSpPr>
      <p:sp>
        <p:nvSpPr>
          <p:cNvPr id="319" name="Google Shape;319;p27"/>
          <p:cNvSpPr/>
          <p:nvPr/>
        </p:nvSpPr>
        <p:spPr>
          <a:xfrm>
            <a:off x="1172300" y="1667975"/>
            <a:ext cx="5841600" cy="16398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20" name="Google Shape;320;p27"/>
          <p:cNvSpPr/>
          <p:nvPr/>
        </p:nvSpPr>
        <p:spPr>
          <a:xfrm>
            <a:off x="7013875" y="2761675"/>
            <a:ext cx="594000" cy="543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21" name="Google Shape;321;p27"/>
          <p:cNvSpPr txBox="1"/>
          <p:nvPr>
            <p:ph type="title"/>
          </p:nvPr>
        </p:nvSpPr>
        <p:spPr>
          <a:xfrm>
            <a:off x="1195425" y="1741825"/>
            <a:ext cx="5616600" cy="17337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2" name="Google Shape;322;p27"/>
          <p:cNvSpPr/>
          <p:nvPr/>
        </p:nvSpPr>
        <p:spPr>
          <a:xfrm>
            <a:off x="643300" y="1667975"/>
            <a:ext cx="528900" cy="5289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23" name="Google Shape;323;p27"/>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24" name="Google Shape;324;p27"/>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CUSTOM_7">
    <p:spTree>
      <p:nvGrpSpPr>
        <p:cNvPr id="325" name="Shape 325"/>
        <p:cNvGrpSpPr/>
        <p:nvPr/>
      </p:nvGrpSpPr>
      <p:grpSpPr>
        <a:xfrm>
          <a:off x="0" y="0"/>
          <a:ext cx="0" cy="0"/>
          <a:chOff x="0" y="0"/>
          <a:chExt cx="0" cy="0"/>
        </a:xfrm>
      </p:grpSpPr>
      <p:sp>
        <p:nvSpPr>
          <p:cNvPr id="326" name="Google Shape;326;p28"/>
          <p:cNvSpPr/>
          <p:nvPr/>
        </p:nvSpPr>
        <p:spPr>
          <a:xfrm>
            <a:off x="1172300" y="2775600"/>
            <a:ext cx="2953200" cy="8907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27" name="Google Shape;327;p28"/>
          <p:cNvSpPr/>
          <p:nvPr/>
        </p:nvSpPr>
        <p:spPr>
          <a:xfrm>
            <a:off x="1172300" y="1477197"/>
            <a:ext cx="5841600" cy="1298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28" name="Google Shape;328;p28"/>
          <p:cNvSpPr/>
          <p:nvPr/>
        </p:nvSpPr>
        <p:spPr>
          <a:xfrm>
            <a:off x="4125500" y="2775588"/>
            <a:ext cx="594000" cy="543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29" name="Google Shape;329;p28"/>
          <p:cNvSpPr txBox="1"/>
          <p:nvPr>
            <p:ph type="title"/>
          </p:nvPr>
        </p:nvSpPr>
        <p:spPr>
          <a:xfrm>
            <a:off x="1227050" y="1551048"/>
            <a:ext cx="5732100" cy="11715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0" name="Google Shape;330;p28"/>
          <p:cNvSpPr txBox="1"/>
          <p:nvPr>
            <p:ph idx="1" type="subTitle"/>
          </p:nvPr>
        </p:nvSpPr>
        <p:spPr>
          <a:xfrm>
            <a:off x="1240100" y="2837775"/>
            <a:ext cx="2832300" cy="7476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1" name="Google Shape;331;p28"/>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32" name="Google Shape;332;p28"/>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333" name="Google Shape;333;p28"/>
          <p:cNvSpPr txBox="1"/>
          <p:nvPr>
            <p:ph idx="2" type="body"/>
          </p:nvPr>
        </p:nvSpPr>
        <p:spPr>
          <a:xfrm>
            <a:off x="1187325" y="3840875"/>
            <a:ext cx="6892800" cy="101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USTOM_8">
    <p:spTree>
      <p:nvGrpSpPr>
        <p:cNvPr id="334" name="Shape 334"/>
        <p:cNvGrpSpPr/>
        <p:nvPr/>
      </p:nvGrpSpPr>
      <p:grpSpPr>
        <a:xfrm>
          <a:off x="0" y="0"/>
          <a:ext cx="0" cy="0"/>
          <a:chOff x="0" y="0"/>
          <a:chExt cx="0" cy="0"/>
        </a:xfrm>
      </p:grpSpPr>
      <p:sp>
        <p:nvSpPr>
          <p:cNvPr id="335" name="Google Shape;335;p29"/>
          <p:cNvSpPr txBox="1"/>
          <p:nvPr>
            <p:ph idx="1" type="body"/>
          </p:nvPr>
        </p:nvSpPr>
        <p:spPr>
          <a:xfrm>
            <a:off x="333900" y="1202400"/>
            <a:ext cx="4060800" cy="27387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36" name="Google Shape;336;p29"/>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37" name="Google Shape;337;p29"/>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CUSTOM_9">
    <p:spTree>
      <p:nvGrpSpPr>
        <p:cNvPr id="338" name="Shape 338"/>
        <p:cNvGrpSpPr/>
        <p:nvPr/>
      </p:nvGrpSpPr>
      <p:grpSpPr>
        <a:xfrm>
          <a:off x="0" y="0"/>
          <a:ext cx="0" cy="0"/>
          <a:chOff x="0" y="0"/>
          <a:chExt cx="0" cy="0"/>
        </a:xfrm>
      </p:grpSpPr>
      <p:sp>
        <p:nvSpPr>
          <p:cNvPr id="339" name="Google Shape;339;p30"/>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40" name="Google Shape;340;p30"/>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341" name="Google Shape;341;p30"/>
          <p:cNvSpPr/>
          <p:nvPr/>
        </p:nvSpPr>
        <p:spPr>
          <a:xfrm>
            <a:off x="298300" y="301050"/>
            <a:ext cx="5585100" cy="6066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42" name="Google Shape;342;p30"/>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3" name="Google Shape;343;p30"/>
          <p:cNvSpPr txBox="1"/>
          <p:nvPr>
            <p:ph idx="1" type="body"/>
          </p:nvPr>
        </p:nvSpPr>
        <p:spPr>
          <a:xfrm>
            <a:off x="333900" y="1202400"/>
            <a:ext cx="4060800" cy="27387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tions 1 Overview">
  <p:cSld name="TITLE_3_1_1">
    <p:spTree>
      <p:nvGrpSpPr>
        <p:cNvPr id="36" name="Shape 36"/>
        <p:cNvGrpSpPr/>
        <p:nvPr/>
      </p:nvGrpSpPr>
      <p:grpSpPr>
        <a:xfrm>
          <a:off x="0" y="0"/>
          <a:ext cx="0" cy="0"/>
          <a:chOff x="0" y="0"/>
          <a:chExt cx="0" cy="0"/>
        </a:xfrm>
      </p:grpSpPr>
      <p:sp>
        <p:nvSpPr>
          <p:cNvPr id="37" name="Google Shape;37;p4"/>
          <p:cNvSpPr/>
          <p:nvPr/>
        </p:nvSpPr>
        <p:spPr>
          <a:xfrm>
            <a:off x="1172300" y="660200"/>
            <a:ext cx="4711200" cy="16398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8" name="Google Shape;38;p4"/>
          <p:cNvSpPr/>
          <p:nvPr/>
        </p:nvSpPr>
        <p:spPr>
          <a:xfrm>
            <a:off x="5883500" y="1756696"/>
            <a:ext cx="1224900" cy="543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9" name="Google Shape;39;p4"/>
          <p:cNvSpPr txBox="1"/>
          <p:nvPr>
            <p:ph type="title"/>
          </p:nvPr>
        </p:nvSpPr>
        <p:spPr>
          <a:xfrm>
            <a:off x="1195425" y="734045"/>
            <a:ext cx="4648800" cy="17337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4"/>
          <p:cNvSpPr/>
          <p:nvPr>
            <p:ph idx="2" type="pic"/>
          </p:nvPr>
        </p:nvSpPr>
        <p:spPr>
          <a:xfrm>
            <a:off x="3260500" y="2309850"/>
            <a:ext cx="1569000" cy="1625400"/>
          </a:xfrm>
          <a:prstGeom prst="rect">
            <a:avLst/>
          </a:prstGeom>
          <a:noFill/>
          <a:ln cap="flat" cmpd="sng" w="19050">
            <a:solidFill>
              <a:schemeClr val="dk1"/>
            </a:solidFill>
            <a:prstDash val="solid"/>
            <a:round/>
            <a:headEnd len="sm" w="sm" type="none"/>
            <a:tailEnd len="sm" w="sm" type="none"/>
          </a:ln>
        </p:spPr>
      </p:sp>
      <p:sp>
        <p:nvSpPr>
          <p:cNvPr id="41" name="Google Shape;41;p4"/>
          <p:cNvSpPr/>
          <p:nvPr>
            <p:ph idx="3" type="pic"/>
          </p:nvPr>
        </p:nvSpPr>
        <p:spPr>
          <a:xfrm>
            <a:off x="4849525" y="2309850"/>
            <a:ext cx="3128100" cy="2174100"/>
          </a:xfrm>
          <a:prstGeom prst="rect">
            <a:avLst/>
          </a:prstGeom>
          <a:noFill/>
          <a:ln cap="flat" cmpd="sng" w="19050">
            <a:solidFill>
              <a:schemeClr val="dk1"/>
            </a:solidFill>
            <a:prstDash val="solid"/>
            <a:round/>
            <a:headEnd len="sm" w="sm" type="none"/>
            <a:tailEnd len="sm" w="sm" type="none"/>
          </a:ln>
        </p:spPr>
      </p:sp>
      <p:sp>
        <p:nvSpPr>
          <p:cNvPr id="42" name="Google Shape;42;p4"/>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3" name="Google Shape;43;p4"/>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10">
    <p:spTree>
      <p:nvGrpSpPr>
        <p:cNvPr id="344" name="Shape 344"/>
        <p:cNvGrpSpPr/>
        <p:nvPr/>
      </p:nvGrpSpPr>
      <p:grpSpPr>
        <a:xfrm>
          <a:off x="0" y="0"/>
          <a:ext cx="0" cy="0"/>
          <a:chOff x="0" y="0"/>
          <a:chExt cx="0" cy="0"/>
        </a:xfrm>
      </p:grpSpPr>
      <p:sp>
        <p:nvSpPr>
          <p:cNvPr id="345" name="Google Shape;345;p31"/>
          <p:cNvSpPr txBox="1"/>
          <p:nvPr>
            <p:ph idx="1" type="subTitle"/>
          </p:nvPr>
        </p:nvSpPr>
        <p:spPr>
          <a:xfrm>
            <a:off x="317500" y="1251400"/>
            <a:ext cx="4011000" cy="8379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6" name="Google Shape;346;p31"/>
          <p:cNvSpPr txBox="1"/>
          <p:nvPr>
            <p:ph idx="2" type="subTitle"/>
          </p:nvPr>
        </p:nvSpPr>
        <p:spPr>
          <a:xfrm>
            <a:off x="4421675" y="1251400"/>
            <a:ext cx="4011000" cy="8379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7" name="Google Shape;347;p31"/>
          <p:cNvSpPr txBox="1"/>
          <p:nvPr>
            <p:ph idx="3" type="subTitle"/>
          </p:nvPr>
        </p:nvSpPr>
        <p:spPr>
          <a:xfrm>
            <a:off x="317500" y="2300000"/>
            <a:ext cx="4011000" cy="8379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8" name="Google Shape;348;p31"/>
          <p:cNvSpPr txBox="1"/>
          <p:nvPr>
            <p:ph idx="4" type="subTitle"/>
          </p:nvPr>
        </p:nvSpPr>
        <p:spPr>
          <a:xfrm>
            <a:off x="4421675" y="2300000"/>
            <a:ext cx="4011000" cy="8379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9" name="Google Shape;349;p31"/>
          <p:cNvSpPr txBox="1"/>
          <p:nvPr>
            <p:ph idx="5" type="subTitle"/>
          </p:nvPr>
        </p:nvSpPr>
        <p:spPr>
          <a:xfrm>
            <a:off x="317500" y="3348600"/>
            <a:ext cx="4011000" cy="8379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0" name="Google Shape;350;p31"/>
          <p:cNvSpPr txBox="1"/>
          <p:nvPr>
            <p:ph idx="6" type="subTitle"/>
          </p:nvPr>
        </p:nvSpPr>
        <p:spPr>
          <a:xfrm>
            <a:off x="4421675" y="3348600"/>
            <a:ext cx="4011000" cy="8379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1" name="Google Shape;351;p31"/>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52" name="Google Shape;352;p31"/>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353" name="Google Shape;353;p31"/>
          <p:cNvSpPr/>
          <p:nvPr/>
        </p:nvSpPr>
        <p:spPr>
          <a:xfrm>
            <a:off x="298300" y="301050"/>
            <a:ext cx="5585100" cy="6066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54" name="Google Shape;354;p31"/>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11">
    <p:spTree>
      <p:nvGrpSpPr>
        <p:cNvPr id="355" name="Shape 355"/>
        <p:cNvGrpSpPr/>
        <p:nvPr/>
      </p:nvGrpSpPr>
      <p:grpSpPr>
        <a:xfrm>
          <a:off x="0" y="0"/>
          <a:ext cx="0" cy="0"/>
          <a:chOff x="0" y="0"/>
          <a:chExt cx="0" cy="0"/>
        </a:xfrm>
      </p:grpSpPr>
      <p:sp>
        <p:nvSpPr>
          <p:cNvPr id="356" name="Google Shape;356;p32"/>
          <p:cNvSpPr/>
          <p:nvPr/>
        </p:nvSpPr>
        <p:spPr>
          <a:xfrm>
            <a:off x="292600" y="1214724"/>
            <a:ext cx="4239000" cy="25014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57" name="Google Shape;357;p32"/>
          <p:cNvSpPr/>
          <p:nvPr>
            <p:ph idx="2" type="pic"/>
          </p:nvPr>
        </p:nvSpPr>
        <p:spPr>
          <a:xfrm>
            <a:off x="4531775" y="1221524"/>
            <a:ext cx="4302600" cy="3635100"/>
          </a:xfrm>
          <a:prstGeom prst="rect">
            <a:avLst/>
          </a:prstGeom>
          <a:noFill/>
          <a:ln cap="flat" cmpd="sng" w="19050">
            <a:solidFill>
              <a:schemeClr val="dk1"/>
            </a:solidFill>
            <a:prstDash val="solid"/>
            <a:round/>
            <a:headEnd len="sm" w="sm" type="none"/>
            <a:tailEnd len="sm" w="sm" type="none"/>
          </a:ln>
        </p:spPr>
      </p:sp>
      <p:sp>
        <p:nvSpPr>
          <p:cNvPr id="358" name="Google Shape;358;p32"/>
          <p:cNvSpPr txBox="1"/>
          <p:nvPr>
            <p:ph idx="1" type="body"/>
          </p:nvPr>
        </p:nvSpPr>
        <p:spPr>
          <a:xfrm>
            <a:off x="340319" y="1261074"/>
            <a:ext cx="4061400" cy="24087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59" name="Google Shape;359;p32"/>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60" name="Google Shape;360;p32"/>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361" name="Google Shape;361;p32"/>
          <p:cNvSpPr/>
          <p:nvPr/>
        </p:nvSpPr>
        <p:spPr>
          <a:xfrm>
            <a:off x="298300" y="301050"/>
            <a:ext cx="5585100" cy="6066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62" name="Google Shape;362;p32"/>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2">
    <p:spTree>
      <p:nvGrpSpPr>
        <p:cNvPr id="363" name="Shape 363"/>
        <p:cNvGrpSpPr/>
        <p:nvPr/>
      </p:nvGrpSpPr>
      <p:grpSpPr>
        <a:xfrm>
          <a:off x="0" y="0"/>
          <a:ext cx="0" cy="0"/>
          <a:chOff x="0" y="0"/>
          <a:chExt cx="0" cy="0"/>
        </a:xfrm>
      </p:grpSpPr>
      <p:sp>
        <p:nvSpPr>
          <p:cNvPr id="364" name="Google Shape;364;p33"/>
          <p:cNvSpPr/>
          <p:nvPr/>
        </p:nvSpPr>
        <p:spPr>
          <a:xfrm>
            <a:off x="290556" y="1213300"/>
            <a:ext cx="4017600" cy="32604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65" name="Google Shape;365;p33"/>
          <p:cNvSpPr txBox="1"/>
          <p:nvPr>
            <p:ph idx="1" type="body"/>
          </p:nvPr>
        </p:nvSpPr>
        <p:spPr>
          <a:xfrm>
            <a:off x="416145" y="2078725"/>
            <a:ext cx="3766500" cy="2299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66" name="Google Shape;366;p33"/>
          <p:cNvSpPr/>
          <p:nvPr/>
        </p:nvSpPr>
        <p:spPr>
          <a:xfrm>
            <a:off x="4308218" y="1213300"/>
            <a:ext cx="4017600" cy="32604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67" name="Google Shape;367;p33"/>
          <p:cNvSpPr txBox="1"/>
          <p:nvPr>
            <p:ph idx="2" type="body"/>
          </p:nvPr>
        </p:nvSpPr>
        <p:spPr>
          <a:xfrm>
            <a:off x="4433807" y="2078725"/>
            <a:ext cx="3766500" cy="2299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68" name="Google Shape;368;p33"/>
          <p:cNvSpPr txBox="1"/>
          <p:nvPr>
            <p:ph idx="3" type="subTitle"/>
          </p:nvPr>
        </p:nvSpPr>
        <p:spPr>
          <a:xfrm>
            <a:off x="416145" y="1328375"/>
            <a:ext cx="3766500" cy="6588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9" name="Google Shape;369;p33"/>
          <p:cNvSpPr txBox="1"/>
          <p:nvPr>
            <p:ph idx="4" type="subTitle"/>
          </p:nvPr>
        </p:nvSpPr>
        <p:spPr>
          <a:xfrm>
            <a:off x="4433807" y="1328375"/>
            <a:ext cx="3766500" cy="6588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0" name="Google Shape;370;p33"/>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71" name="Google Shape;371;p33"/>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372" name="Google Shape;372;p33"/>
          <p:cNvSpPr/>
          <p:nvPr/>
        </p:nvSpPr>
        <p:spPr>
          <a:xfrm>
            <a:off x="298300" y="301050"/>
            <a:ext cx="5585100" cy="6066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73" name="Google Shape;373;p33"/>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13">
    <p:spTree>
      <p:nvGrpSpPr>
        <p:cNvPr id="374" name="Shape 374"/>
        <p:cNvGrpSpPr/>
        <p:nvPr/>
      </p:nvGrpSpPr>
      <p:grpSpPr>
        <a:xfrm>
          <a:off x="0" y="0"/>
          <a:ext cx="0" cy="0"/>
          <a:chOff x="0" y="0"/>
          <a:chExt cx="0" cy="0"/>
        </a:xfrm>
      </p:grpSpPr>
      <p:sp>
        <p:nvSpPr>
          <p:cNvPr id="375" name="Google Shape;375;p34"/>
          <p:cNvSpPr/>
          <p:nvPr/>
        </p:nvSpPr>
        <p:spPr>
          <a:xfrm>
            <a:off x="290556" y="1213300"/>
            <a:ext cx="2845500" cy="32604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76" name="Google Shape;376;p34"/>
          <p:cNvSpPr txBox="1"/>
          <p:nvPr>
            <p:ph idx="1" type="body"/>
          </p:nvPr>
        </p:nvSpPr>
        <p:spPr>
          <a:xfrm>
            <a:off x="379498" y="2078725"/>
            <a:ext cx="2667300" cy="2299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77" name="Google Shape;377;p34"/>
          <p:cNvSpPr/>
          <p:nvPr/>
        </p:nvSpPr>
        <p:spPr>
          <a:xfrm>
            <a:off x="3135874" y="1213300"/>
            <a:ext cx="2845500" cy="32604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78" name="Google Shape;378;p34"/>
          <p:cNvSpPr txBox="1"/>
          <p:nvPr>
            <p:ph idx="2" type="body"/>
          </p:nvPr>
        </p:nvSpPr>
        <p:spPr>
          <a:xfrm>
            <a:off x="3224816" y="2078725"/>
            <a:ext cx="2667300" cy="2299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79" name="Google Shape;379;p34"/>
          <p:cNvSpPr txBox="1"/>
          <p:nvPr>
            <p:ph idx="3" type="subTitle"/>
          </p:nvPr>
        </p:nvSpPr>
        <p:spPr>
          <a:xfrm>
            <a:off x="379498" y="1328375"/>
            <a:ext cx="2667300" cy="6588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34"/>
          <p:cNvSpPr txBox="1"/>
          <p:nvPr>
            <p:ph idx="4" type="subTitle"/>
          </p:nvPr>
        </p:nvSpPr>
        <p:spPr>
          <a:xfrm>
            <a:off x="3224816" y="1328375"/>
            <a:ext cx="2667300" cy="6588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1" name="Google Shape;381;p34"/>
          <p:cNvSpPr/>
          <p:nvPr/>
        </p:nvSpPr>
        <p:spPr>
          <a:xfrm>
            <a:off x="5981304" y="1213300"/>
            <a:ext cx="2845500" cy="3260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82" name="Google Shape;382;p34"/>
          <p:cNvSpPr txBox="1"/>
          <p:nvPr>
            <p:ph idx="5" type="body"/>
          </p:nvPr>
        </p:nvSpPr>
        <p:spPr>
          <a:xfrm>
            <a:off x="6070247" y="2078725"/>
            <a:ext cx="2667300" cy="2299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83" name="Google Shape;383;p34"/>
          <p:cNvSpPr txBox="1"/>
          <p:nvPr>
            <p:ph idx="6" type="subTitle"/>
          </p:nvPr>
        </p:nvSpPr>
        <p:spPr>
          <a:xfrm>
            <a:off x="6070247" y="1328375"/>
            <a:ext cx="2667300" cy="6588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4" name="Google Shape;384;p34"/>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85" name="Google Shape;385;p34"/>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386" name="Google Shape;386;p34"/>
          <p:cNvSpPr/>
          <p:nvPr/>
        </p:nvSpPr>
        <p:spPr>
          <a:xfrm>
            <a:off x="298300" y="301050"/>
            <a:ext cx="5585100" cy="6066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87" name="Google Shape;387;p34"/>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14">
    <p:spTree>
      <p:nvGrpSpPr>
        <p:cNvPr id="388" name="Shape 388"/>
        <p:cNvGrpSpPr/>
        <p:nvPr/>
      </p:nvGrpSpPr>
      <p:grpSpPr>
        <a:xfrm>
          <a:off x="0" y="0"/>
          <a:ext cx="0" cy="0"/>
          <a:chOff x="0" y="0"/>
          <a:chExt cx="0" cy="0"/>
        </a:xfrm>
      </p:grpSpPr>
      <p:sp>
        <p:nvSpPr>
          <p:cNvPr id="389" name="Google Shape;389;p35"/>
          <p:cNvSpPr/>
          <p:nvPr/>
        </p:nvSpPr>
        <p:spPr>
          <a:xfrm>
            <a:off x="292600" y="1213300"/>
            <a:ext cx="2132700" cy="32604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90" name="Google Shape;390;p35"/>
          <p:cNvSpPr txBox="1"/>
          <p:nvPr>
            <p:ph idx="1" type="body"/>
          </p:nvPr>
        </p:nvSpPr>
        <p:spPr>
          <a:xfrm>
            <a:off x="388220" y="2064025"/>
            <a:ext cx="1933800" cy="2299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91" name="Google Shape;391;p35"/>
          <p:cNvSpPr/>
          <p:nvPr/>
        </p:nvSpPr>
        <p:spPr>
          <a:xfrm>
            <a:off x="2425130" y="1213300"/>
            <a:ext cx="2132700" cy="32604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92" name="Google Shape;392;p35"/>
          <p:cNvSpPr txBox="1"/>
          <p:nvPr>
            <p:ph idx="2" type="body"/>
          </p:nvPr>
        </p:nvSpPr>
        <p:spPr>
          <a:xfrm>
            <a:off x="2524606" y="2073825"/>
            <a:ext cx="1933800" cy="2299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93" name="Google Shape;393;p35"/>
          <p:cNvSpPr txBox="1"/>
          <p:nvPr>
            <p:ph idx="3" type="subTitle"/>
          </p:nvPr>
        </p:nvSpPr>
        <p:spPr>
          <a:xfrm>
            <a:off x="395987" y="1313675"/>
            <a:ext cx="1933800" cy="6588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4" name="Google Shape;394;p35"/>
          <p:cNvSpPr txBox="1"/>
          <p:nvPr>
            <p:ph idx="4" type="subTitle"/>
          </p:nvPr>
        </p:nvSpPr>
        <p:spPr>
          <a:xfrm>
            <a:off x="2524607" y="1323475"/>
            <a:ext cx="1933800" cy="6588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5" name="Google Shape;395;p35"/>
          <p:cNvSpPr/>
          <p:nvPr/>
        </p:nvSpPr>
        <p:spPr>
          <a:xfrm>
            <a:off x="4557594" y="1213300"/>
            <a:ext cx="2132700" cy="3260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96" name="Google Shape;396;p35"/>
          <p:cNvSpPr txBox="1"/>
          <p:nvPr>
            <p:ph idx="5" type="body"/>
          </p:nvPr>
        </p:nvSpPr>
        <p:spPr>
          <a:xfrm>
            <a:off x="4657139" y="2073825"/>
            <a:ext cx="1933800" cy="2299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97" name="Google Shape;397;p35"/>
          <p:cNvSpPr/>
          <p:nvPr/>
        </p:nvSpPr>
        <p:spPr>
          <a:xfrm>
            <a:off x="6690125" y="1213300"/>
            <a:ext cx="2132700" cy="32604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98" name="Google Shape;398;p35"/>
          <p:cNvSpPr txBox="1"/>
          <p:nvPr>
            <p:ph idx="6" type="body"/>
          </p:nvPr>
        </p:nvSpPr>
        <p:spPr>
          <a:xfrm>
            <a:off x="6789589" y="2073825"/>
            <a:ext cx="1933800" cy="2299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99" name="Google Shape;399;p35"/>
          <p:cNvSpPr txBox="1"/>
          <p:nvPr>
            <p:ph idx="7" type="subTitle"/>
          </p:nvPr>
        </p:nvSpPr>
        <p:spPr>
          <a:xfrm>
            <a:off x="4657140" y="1323475"/>
            <a:ext cx="1933800" cy="6588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0" name="Google Shape;400;p35"/>
          <p:cNvSpPr txBox="1"/>
          <p:nvPr>
            <p:ph idx="8" type="subTitle"/>
          </p:nvPr>
        </p:nvSpPr>
        <p:spPr>
          <a:xfrm>
            <a:off x="6789588" y="1323475"/>
            <a:ext cx="1933800" cy="6588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1" name="Google Shape;401;p35"/>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02" name="Google Shape;402;p35"/>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403" name="Google Shape;403;p35"/>
          <p:cNvSpPr/>
          <p:nvPr/>
        </p:nvSpPr>
        <p:spPr>
          <a:xfrm>
            <a:off x="298300" y="301050"/>
            <a:ext cx="5585100" cy="6066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04" name="Google Shape;404;p35"/>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CUSTOM_15">
    <p:spTree>
      <p:nvGrpSpPr>
        <p:cNvPr id="405" name="Shape 405"/>
        <p:cNvGrpSpPr/>
        <p:nvPr/>
      </p:nvGrpSpPr>
      <p:grpSpPr>
        <a:xfrm>
          <a:off x="0" y="0"/>
          <a:ext cx="0" cy="0"/>
          <a:chOff x="0" y="0"/>
          <a:chExt cx="0" cy="0"/>
        </a:xfrm>
      </p:grpSpPr>
      <p:sp>
        <p:nvSpPr>
          <p:cNvPr id="406" name="Google Shape;406;p36"/>
          <p:cNvSpPr/>
          <p:nvPr>
            <p:ph idx="2" type="pic"/>
          </p:nvPr>
        </p:nvSpPr>
        <p:spPr>
          <a:xfrm>
            <a:off x="332000" y="1102925"/>
            <a:ext cx="6915000" cy="3725400"/>
          </a:xfrm>
          <a:prstGeom prst="rect">
            <a:avLst/>
          </a:prstGeom>
          <a:noFill/>
          <a:ln cap="flat" cmpd="sng" w="19050">
            <a:solidFill>
              <a:schemeClr val="dk1"/>
            </a:solidFill>
            <a:prstDash val="solid"/>
            <a:round/>
            <a:headEnd len="sm" w="sm" type="none"/>
            <a:tailEnd len="sm" w="sm" type="none"/>
          </a:ln>
        </p:spPr>
      </p:sp>
      <p:sp>
        <p:nvSpPr>
          <p:cNvPr id="407" name="Google Shape;407;p36"/>
          <p:cNvSpPr/>
          <p:nvPr/>
        </p:nvSpPr>
        <p:spPr>
          <a:xfrm>
            <a:off x="7236337" y="1102925"/>
            <a:ext cx="1097400" cy="4605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08" name="Google Shape;408;p36"/>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09" name="Google Shape;409;p36"/>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410" name="Google Shape;410;p36"/>
          <p:cNvSpPr/>
          <p:nvPr/>
        </p:nvSpPr>
        <p:spPr>
          <a:xfrm>
            <a:off x="298300" y="301050"/>
            <a:ext cx="5585100" cy="6066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11" name="Google Shape;411;p36"/>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16">
    <p:spTree>
      <p:nvGrpSpPr>
        <p:cNvPr id="412" name="Shape 412"/>
        <p:cNvGrpSpPr/>
        <p:nvPr/>
      </p:nvGrpSpPr>
      <p:grpSpPr>
        <a:xfrm>
          <a:off x="0" y="0"/>
          <a:ext cx="0" cy="0"/>
          <a:chOff x="0" y="0"/>
          <a:chExt cx="0" cy="0"/>
        </a:xfrm>
      </p:grpSpPr>
      <p:sp>
        <p:nvSpPr>
          <p:cNvPr id="413" name="Google Shape;413;p37"/>
          <p:cNvSpPr/>
          <p:nvPr/>
        </p:nvSpPr>
        <p:spPr>
          <a:xfrm>
            <a:off x="299641" y="301944"/>
            <a:ext cx="2757300" cy="10122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14" name="Google Shape;414;p37"/>
          <p:cNvSpPr/>
          <p:nvPr/>
        </p:nvSpPr>
        <p:spPr>
          <a:xfrm>
            <a:off x="298987" y="3164944"/>
            <a:ext cx="2763300" cy="16836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15" name="Google Shape;415;p37"/>
          <p:cNvSpPr txBox="1"/>
          <p:nvPr>
            <p:ph type="title"/>
          </p:nvPr>
        </p:nvSpPr>
        <p:spPr>
          <a:xfrm>
            <a:off x="276860" y="334005"/>
            <a:ext cx="2729700" cy="11349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16" name="Google Shape;416;p37"/>
          <p:cNvSpPr txBox="1"/>
          <p:nvPr>
            <p:ph idx="1" type="subTitle"/>
          </p:nvPr>
        </p:nvSpPr>
        <p:spPr>
          <a:xfrm>
            <a:off x="335627" y="3143713"/>
            <a:ext cx="2723100" cy="544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7" name="Google Shape;417;p37"/>
          <p:cNvSpPr/>
          <p:nvPr/>
        </p:nvSpPr>
        <p:spPr>
          <a:xfrm>
            <a:off x="3055339" y="3164944"/>
            <a:ext cx="2757300" cy="16836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18" name="Google Shape;418;p37"/>
          <p:cNvSpPr/>
          <p:nvPr>
            <p:ph idx="2" type="pic"/>
          </p:nvPr>
        </p:nvSpPr>
        <p:spPr>
          <a:xfrm>
            <a:off x="305510" y="1313560"/>
            <a:ext cx="2746200" cy="1841700"/>
          </a:xfrm>
          <a:prstGeom prst="rect">
            <a:avLst/>
          </a:prstGeom>
          <a:noFill/>
          <a:ln cap="flat" cmpd="sng" w="19050">
            <a:solidFill>
              <a:schemeClr val="dk1"/>
            </a:solidFill>
            <a:prstDash val="solid"/>
            <a:round/>
            <a:headEnd len="sm" w="sm" type="none"/>
            <a:tailEnd len="sm" w="sm" type="none"/>
          </a:ln>
        </p:spPr>
      </p:sp>
      <p:sp>
        <p:nvSpPr>
          <p:cNvPr id="419" name="Google Shape;419;p37"/>
          <p:cNvSpPr txBox="1"/>
          <p:nvPr>
            <p:ph idx="3" type="subTitle"/>
          </p:nvPr>
        </p:nvSpPr>
        <p:spPr>
          <a:xfrm>
            <a:off x="3085572" y="3143713"/>
            <a:ext cx="2723100" cy="544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0" name="Google Shape;420;p37"/>
          <p:cNvSpPr txBox="1"/>
          <p:nvPr>
            <p:ph idx="4" type="body"/>
          </p:nvPr>
        </p:nvSpPr>
        <p:spPr>
          <a:xfrm>
            <a:off x="329783" y="3743746"/>
            <a:ext cx="2697000" cy="1095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1" name="Google Shape;421;p37"/>
          <p:cNvSpPr txBox="1"/>
          <p:nvPr>
            <p:ph idx="5" type="body"/>
          </p:nvPr>
        </p:nvSpPr>
        <p:spPr>
          <a:xfrm>
            <a:off x="3088466" y="3743746"/>
            <a:ext cx="2697000" cy="1095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2" name="Google Shape;422;p37"/>
          <p:cNvSpPr/>
          <p:nvPr/>
        </p:nvSpPr>
        <p:spPr>
          <a:xfrm>
            <a:off x="3062463" y="809593"/>
            <a:ext cx="1136400" cy="5037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23" name="Google Shape;423;p37"/>
          <p:cNvSpPr/>
          <p:nvPr>
            <p:ph idx="6" type="pic"/>
          </p:nvPr>
        </p:nvSpPr>
        <p:spPr>
          <a:xfrm>
            <a:off x="3063994" y="1313560"/>
            <a:ext cx="2746200" cy="1841700"/>
          </a:xfrm>
          <a:prstGeom prst="rect">
            <a:avLst/>
          </a:prstGeom>
          <a:noFill/>
          <a:ln cap="flat" cmpd="sng" w="19050">
            <a:solidFill>
              <a:schemeClr val="dk1"/>
            </a:solidFill>
            <a:prstDash val="solid"/>
            <a:round/>
            <a:headEnd len="sm" w="sm" type="none"/>
            <a:tailEnd len="sm" w="sm" type="none"/>
          </a:ln>
        </p:spPr>
      </p:sp>
      <p:sp>
        <p:nvSpPr>
          <p:cNvPr id="424" name="Google Shape;424;p37"/>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25" name="Google Shape;425;p37"/>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17">
    <p:spTree>
      <p:nvGrpSpPr>
        <p:cNvPr id="426" name="Shape 426"/>
        <p:cNvGrpSpPr/>
        <p:nvPr/>
      </p:nvGrpSpPr>
      <p:grpSpPr>
        <a:xfrm>
          <a:off x="0" y="0"/>
          <a:ext cx="0" cy="0"/>
          <a:chOff x="0" y="0"/>
          <a:chExt cx="0" cy="0"/>
        </a:xfrm>
      </p:grpSpPr>
      <p:sp>
        <p:nvSpPr>
          <p:cNvPr id="427" name="Google Shape;427;p38"/>
          <p:cNvSpPr/>
          <p:nvPr/>
        </p:nvSpPr>
        <p:spPr>
          <a:xfrm>
            <a:off x="298192" y="301228"/>
            <a:ext cx="2757300" cy="10122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28" name="Google Shape;428;p38"/>
          <p:cNvSpPr/>
          <p:nvPr/>
        </p:nvSpPr>
        <p:spPr>
          <a:xfrm>
            <a:off x="297538" y="3164228"/>
            <a:ext cx="2763300" cy="16836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29" name="Google Shape;429;p38"/>
          <p:cNvSpPr txBox="1"/>
          <p:nvPr>
            <p:ph idx="1" type="subTitle"/>
          </p:nvPr>
        </p:nvSpPr>
        <p:spPr>
          <a:xfrm>
            <a:off x="334178" y="3142997"/>
            <a:ext cx="2723100" cy="544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0" name="Google Shape;430;p38"/>
          <p:cNvSpPr/>
          <p:nvPr/>
        </p:nvSpPr>
        <p:spPr>
          <a:xfrm>
            <a:off x="3053889" y="3164228"/>
            <a:ext cx="2757300" cy="16836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31" name="Google Shape;431;p38"/>
          <p:cNvSpPr txBox="1"/>
          <p:nvPr>
            <p:ph type="title"/>
          </p:nvPr>
        </p:nvSpPr>
        <p:spPr>
          <a:xfrm>
            <a:off x="276860" y="334005"/>
            <a:ext cx="2729700" cy="11349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32" name="Google Shape;432;p38"/>
          <p:cNvSpPr/>
          <p:nvPr>
            <p:ph idx="2" type="pic"/>
          </p:nvPr>
        </p:nvSpPr>
        <p:spPr>
          <a:xfrm>
            <a:off x="304061" y="1312844"/>
            <a:ext cx="2746200" cy="1841700"/>
          </a:xfrm>
          <a:prstGeom prst="rect">
            <a:avLst/>
          </a:prstGeom>
          <a:noFill/>
          <a:ln cap="flat" cmpd="sng" w="19050">
            <a:solidFill>
              <a:schemeClr val="dk1"/>
            </a:solidFill>
            <a:prstDash val="solid"/>
            <a:round/>
            <a:headEnd len="sm" w="sm" type="none"/>
            <a:tailEnd len="sm" w="sm" type="none"/>
          </a:ln>
        </p:spPr>
      </p:sp>
      <p:sp>
        <p:nvSpPr>
          <p:cNvPr id="433" name="Google Shape;433;p38"/>
          <p:cNvSpPr txBox="1"/>
          <p:nvPr>
            <p:ph idx="3" type="subTitle"/>
          </p:nvPr>
        </p:nvSpPr>
        <p:spPr>
          <a:xfrm>
            <a:off x="3084123" y="3142997"/>
            <a:ext cx="2723100" cy="544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4" name="Google Shape;434;p38"/>
          <p:cNvSpPr txBox="1"/>
          <p:nvPr>
            <p:ph idx="4" type="body"/>
          </p:nvPr>
        </p:nvSpPr>
        <p:spPr>
          <a:xfrm>
            <a:off x="328334" y="3743030"/>
            <a:ext cx="2697000" cy="1095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35" name="Google Shape;435;p38"/>
          <p:cNvSpPr txBox="1"/>
          <p:nvPr>
            <p:ph idx="5" type="body"/>
          </p:nvPr>
        </p:nvSpPr>
        <p:spPr>
          <a:xfrm>
            <a:off x="3087016" y="3743030"/>
            <a:ext cx="2697000" cy="1095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36" name="Google Shape;436;p38"/>
          <p:cNvSpPr/>
          <p:nvPr/>
        </p:nvSpPr>
        <p:spPr>
          <a:xfrm>
            <a:off x="3061014" y="808877"/>
            <a:ext cx="1136400" cy="5037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37" name="Google Shape;437;p38"/>
          <p:cNvSpPr/>
          <p:nvPr>
            <p:ph idx="6" type="pic"/>
          </p:nvPr>
        </p:nvSpPr>
        <p:spPr>
          <a:xfrm>
            <a:off x="3062545" y="1312844"/>
            <a:ext cx="2746200" cy="1841700"/>
          </a:xfrm>
          <a:prstGeom prst="rect">
            <a:avLst/>
          </a:prstGeom>
          <a:noFill/>
          <a:ln cap="flat" cmpd="sng" w="19050">
            <a:solidFill>
              <a:schemeClr val="dk1"/>
            </a:solidFill>
            <a:prstDash val="solid"/>
            <a:round/>
            <a:headEnd len="sm" w="sm" type="none"/>
            <a:tailEnd len="sm" w="sm" type="none"/>
          </a:ln>
        </p:spPr>
      </p:sp>
      <p:sp>
        <p:nvSpPr>
          <p:cNvPr id="438" name="Google Shape;438;p38"/>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39" name="Google Shape;439;p38"/>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440" name="Google Shape;440;p38"/>
          <p:cNvSpPr/>
          <p:nvPr/>
        </p:nvSpPr>
        <p:spPr>
          <a:xfrm>
            <a:off x="5811189" y="3164228"/>
            <a:ext cx="2757300" cy="16836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41" name="Google Shape;441;p38"/>
          <p:cNvSpPr txBox="1"/>
          <p:nvPr>
            <p:ph idx="7" type="subTitle"/>
          </p:nvPr>
        </p:nvSpPr>
        <p:spPr>
          <a:xfrm>
            <a:off x="5841423" y="3142997"/>
            <a:ext cx="2723100" cy="544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2" name="Google Shape;442;p38"/>
          <p:cNvSpPr txBox="1"/>
          <p:nvPr>
            <p:ph idx="8" type="body"/>
          </p:nvPr>
        </p:nvSpPr>
        <p:spPr>
          <a:xfrm>
            <a:off x="5844316" y="3743030"/>
            <a:ext cx="2697000" cy="1095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43" name="Google Shape;443;p38"/>
          <p:cNvSpPr/>
          <p:nvPr>
            <p:ph idx="9" type="pic"/>
          </p:nvPr>
        </p:nvSpPr>
        <p:spPr>
          <a:xfrm>
            <a:off x="5819845" y="1312844"/>
            <a:ext cx="2746200" cy="1841700"/>
          </a:xfrm>
          <a:prstGeom prst="rect">
            <a:avLst/>
          </a:prstGeom>
          <a:noFill/>
          <a:ln cap="flat" cmpd="sng" w="19050">
            <a:solidFill>
              <a:schemeClr val="dk1"/>
            </a:solidFill>
            <a:prstDash val="solid"/>
            <a:round/>
            <a:headEnd len="sm" w="sm" type="none"/>
            <a:tailEnd len="sm" w="sm" type="none"/>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18">
    <p:spTree>
      <p:nvGrpSpPr>
        <p:cNvPr id="444" name="Shape 444"/>
        <p:cNvGrpSpPr/>
        <p:nvPr/>
      </p:nvGrpSpPr>
      <p:grpSpPr>
        <a:xfrm>
          <a:off x="0" y="0"/>
          <a:ext cx="0" cy="0"/>
          <a:chOff x="0" y="0"/>
          <a:chExt cx="0" cy="0"/>
        </a:xfrm>
      </p:grpSpPr>
      <p:sp>
        <p:nvSpPr>
          <p:cNvPr id="445" name="Google Shape;445;p39"/>
          <p:cNvSpPr/>
          <p:nvPr>
            <p:ph idx="2" type="pic"/>
          </p:nvPr>
        </p:nvSpPr>
        <p:spPr>
          <a:xfrm>
            <a:off x="317500" y="1104900"/>
            <a:ext cx="8521800" cy="3733800"/>
          </a:xfrm>
          <a:prstGeom prst="rect">
            <a:avLst/>
          </a:prstGeom>
          <a:noFill/>
          <a:ln cap="flat" cmpd="sng" w="19050">
            <a:solidFill>
              <a:schemeClr val="dk1"/>
            </a:solidFill>
            <a:prstDash val="solid"/>
            <a:round/>
            <a:headEnd len="sm" w="sm" type="none"/>
            <a:tailEnd len="sm" w="sm" type="none"/>
          </a:ln>
        </p:spPr>
      </p:sp>
      <p:sp>
        <p:nvSpPr>
          <p:cNvPr id="446" name="Google Shape;446;p39"/>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47" name="Google Shape;447;p39"/>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19">
    <p:spTree>
      <p:nvGrpSpPr>
        <p:cNvPr id="448" name="Shape 448"/>
        <p:cNvGrpSpPr/>
        <p:nvPr/>
      </p:nvGrpSpPr>
      <p:grpSpPr>
        <a:xfrm>
          <a:off x="0" y="0"/>
          <a:ext cx="0" cy="0"/>
          <a:chOff x="0" y="0"/>
          <a:chExt cx="0" cy="0"/>
        </a:xfrm>
      </p:grpSpPr>
      <p:sp>
        <p:nvSpPr>
          <p:cNvPr id="449" name="Google Shape;449;p40"/>
          <p:cNvSpPr/>
          <p:nvPr>
            <p:ph idx="2" type="pic"/>
          </p:nvPr>
        </p:nvSpPr>
        <p:spPr>
          <a:xfrm>
            <a:off x="340412" y="3044150"/>
            <a:ext cx="2087400" cy="1769100"/>
          </a:xfrm>
          <a:prstGeom prst="rect">
            <a:avLst/>
          </a:prstGeom>
          <a:noFill/>
          <a:ln cap="flat" cmpd="sng" w="19050">
            <a:solidFill>
              <a:schemeClr val="dk1"/>
            </a:solidFill>
            <a:prstDash val="solid"/>
            <a:round/>
            <a:headEnd len="sm" w="sm" type="none"/>
            <a:tailEnd len="sm" w="sm" type="none"/>
          </a:ln>
        </p:spPr>
      </p:sp>
      <p:sp>
        <p:nvSpPr>
          <p:cNvPr id="450" name="Google Shape;450;p40"/>
          <p:cNvSpPr/>
          <p:nvPr>
            <p:ph idx="3" type="pic"/>
          </p:nvPr>
        </p:nvSpPr>
        <p:spPr>
          <a:xfrm>
            <a:off x="5649300" y="3044303"/>
            <a:ext cx="1190100" cy="1769100"/>
          </a:xfrm>
          <a:prstGeom prst="rect">
            <a:avLst/>
          </a:prstGeom>
          <a:noFill/>
          <a:ln cap="flat" cmpd="sng" w="19050">
            <a:solidFill>
              <a:schemeClr val="dk1"/>
            </a:solidFill>
            <a:prstDash val="solid"/>
            <a:round/>
            <a:headEnd len="sm" w="sm" type="none"/>
            <a:tailEnd len="sm" w="sm" type="none"/>
          </a:ln>
        </p:spPr>
      </p:sp>
      <p:sp>
        <p:nvSpPr>
          <p:cNvPr id="451" name="Google Shape;451;p40"/>
          <p:cNvSpPr/>
          <p:nvPr>
            <p:ph idx="4" type="pic"/>
          </p:nvPr>
        </p:nvSpPr>
        <p:spPr>
          <a:xfrm>
            <a:off x="340400" y="1690778"/>
            <a:ext cx="1416300" cy="1338000"/>
          </a:xfrm>
          <a:prstGeom prst="rect">
            <a:avLst/>
          </a:prstGeom>
          <a:noFill/>
          <a:ln cap="flat" cmpd="sng" w="19050">
            <a:solidFill>
              <a:schemeClr val="dk1"/>
            </a:solidFill>
            <a:prstDash val="solid"/>
            <a:round/>
            <a:headEnd len="sm" w="sm" type="none"/>
            <a:tailEnd len="sm" w="sm" type="none"/>
          </a:ln>
        </p:spPr>
      </p:sp>
      <p:sp>
        <p:nvSpPr>
          <p:cNvPr id="452" name="Google Shape;452;p40"/>
          <p:cNvSpPr/>
          <p:nvPr>
            <p:ph idx="5" type="pic"/>
          </p:nvPr>
        </p:nvSpPr>
        <p:spPr>
          <a:xfrm>
            <a:off x="2443047" y="3044052"/>
            <a:ext cx="1190100" cy="1322700"/>
          </a:xfrm>
          <a:prstGeom prst="rect">
            <a:avLst/>
          </a:prstGeom>
          <a:noFill/>
          <a:ln cap="flat" cmpd="sng" w="19050">
            <a:solidFill>
              <a:schemeClr val="dk1"/>
            </a:solidFill>
            <a:prstDash val="solid"/>
            <a:round/>
            <a:headEnd len="sm" w="sm" type="none"/>
            <a:tailEnd len="sm" w="sm" type="none"/>
          </a:ln>
        </p:spPr>
      </p:sp>
      <p:sp>
        <p:nvSpPr>
          <p:cNvPr id="453" name="Google Shape;453;p40"/>
          <p:cNvSpPr/>
          <p:nvPr>
            <p:ph idx="6" type="pic"/>
          </p:nvPr>
        </p:nvSpPr>
        <p:spPr>
          <a:xfrm>
            <a:off x="3648504" y="3044048"/>
            <a:ext cx="1991100" cy="1769100"/>
          </a:xfrm>
          <a:prstGeom prst="rect">
            <a:avLst/>
          </a:prstGeom>
          <a:noFill/>
          <a:ln cap="flat" cmpd="sng" w="19050">
            <a:solidFill>
              <a:schemeClr val="dk1"/>
            </a:solidFill>
            <a:prstDash val="solid"/>
            <a:round/>
            <a:headEnd len="sm" w="sm" type="none"/>
            <a:tailEnd len="sm" w="sm" type="none"/>
          </a:ln>
        </p:spPr>
      </p:sp>
      <p:sp>
        <p:nvSpPr>
          <p:cNvPr id="454" name="Google Shape;454;p40"/>
          <p:cNvSpPr/>
          <p:nvPr>
            <p:ph idx="7" type="pic"/>
          </p:nvPr>
        </p:nvSpPr>
        <p:spPr>
          <a:xfrm>
            <a:off x="1767376" y="1263050"/>
            <a:ext cx="1881300" cy="1769100"/>
          </a:xfrm>
          <a:prstGeom prst="rect">
            <a:avLst/>
          </a:prstGeom>
          <a:noFill/>
          <a:ln cap="flat" cmpd="sng" w="19050">
            <a:solidFill>
              <a:schemeClr val="dk1"/>
            </a:solidFill>
            <a:prstDash val="solid"/>
            <a:round/>
            <a:headEnd len="sm" w="sm" type="none"/>
            <a:tailEnd len="sm" w="sm" type="none"/>
          </a:ln>
        </p:spPr>
      </p:sp>
      <p:sp>
        <p:nvSpPr>
          <p:cNvPr id="455" name="Google Shape;455;p40"/>
          <p:cNvSpPr/>
          <p:nvPr>
            <p:ph idx="8" type="pic"/>
          </p:nvPr>
        </p:nvSpPr>
        <p:spPr>
          <a:xfrm>
            <a:off x="3648523" y="1263050"/>
            <a:ext cx="1592400" cy="1769100"/>
          </a:xfrm>
          <a:prstGeom prst="rect">
            <a:avLst/>
          </a:prstGeom>
          <a:noFill/>
          <a:ln cap="flat" cmpd="sng" w="19050">
            <a:solidFill>
              <a:schemeClr val="dk1"/>
            </a:solidFill>
            <a:prstDash val="solid"/>
            <a:round/>
            <a:headEnd len="sm" w="sm" type="none"/>
            <a:tailEnd len="sm" w="sm" type="none"/>
          </a:ln>
        </p:spPr>
      </p:sp>
      <p:sp>
        <p:nvSpPr>
          <p:cNvPr id="456" name="Google Shape;456;p40"/>
          <p:cNvSpPr/>
          <p:nvPr>
            <p:ph idx="9" type="pic"/>
          </p:nvPr>
        </p:nvSpPr>
        <p:spPr>
          <a:xfrm>
            <a:off x="5240654" y="1263050"/>
            <a:ext cx="1598700" cy="1769100"/>
          </a:xfrm>
          <a:prstGeom prst="rect">
            <a:avLst/>
          </a:prstGeom>
          <a:noFill/>
          <a:ln cap="flat" cmpd="sng" w="19050">
            <a:solidFill>
              <a:schemeClr val="dk1"/>
            </a:solidFill>
            <a:prstDash val="solid"/>
            <a:round/>
            <a:headEnd len="sm" w="sm" type="none"/>
            <a:tailEnd len="sm" w="sm" type="none"/>
          </a:ln>
        </p:spPr>
      </p:sp>
      <p:sp>
        <p:nvSpPr>
          <p:cNvPr id="457" name="Google Shape;457;p40"/>
          <p:cNvSpPr/>
          <p:nvPr>
            <p:ph idx="13" type="pic"/>
          </p:nvPr>
        </p:nvSpPr>
        <p:spPr>
          <a:xfrm>
            <a:off x="6860149" y="1263050"/>
            <a:ext cx="1962600" cy="3550200"/>
          </a:xfrm>
          <a:prstGeom prst="rect">
            <a:avLst/>
          </a:prstGeom>
          <a:noFill/>
          <a:ln cap="flat" cmpd="sng" w="19050">
            <a:solidFill>
              <a:schemeClr val="dk1"/>
            </a:solidFill>
            <a:prstDash val="solid"/>
            <a:round/>
            <a:headEnd len="sm" w="sm" type="none"/>
            <a:tailEnd len="sm" w="sm" type="none"/>
          </a:ln>
        </p:spPr>
      </p:sp>
      <p:sp>
        <p:nvSpPr>
          <p:cNvPr id="458" name="Google Shape;458;p40"/>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59" name="Google Shape;459;p40"/>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460" name="Google Shape;460;p40"/>
          <p:cNvSpPr/>
          <p:nvPr/>
        </p:nvSpPr>
        <p:spPr>
          <a:xfrm>
            <a:off x="298300" y="301050"/>
            <a:ext cx="5585100" cy="6066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61" name="Google Shape;461;p40"/>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CUSTOM">
    <p:spTree>
      <p:nvGrpSpPr>
        <p:cNvPr id="44" name="Shape 44"/>
        <p:cNvGrpSpPr/>
        <p:nvPr/>
      </p:nvGrpSpPr>
      <p:grpSpPr>
        <a:xfrm>
          <a:off x="0" y="0"/>
          <a:ext cx="0" cy="0"/>
          <a:chOff x="0" y="0"/>
          <a:chExt cx="0" cy="0"/>
        </a:xfrm>
      </p:grpSpPr>
      <p:sp>
        <p:nvSpPr>
          <p:cNvPr id="45" name="Google Shape;45;p5"/>
          <p:cNvSpPr/>
          <p:nvPr/>
        </p:nvSpPr>
        <p:spPr>
          <a:xfrm>
            <a:off x="3523325" y="2195625"/>
            <a:ext cx="4990200" cy="23856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6" name="Google Shape;46;p5"/>
          <p:cNvSpPr/>
          <p:nvPr/>
        </p:nvSpPr>
        <p:spPr>
          <a:xfrm>
            <a:off x="1420210" y="2202200"/>
            <a:ext cx="2101800" cy="5433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7" name="Google Shape;47;p5"/>
          <p:cNvSpPr/>
          <p:nvPr/>
        </p:nvSpPr>
        <p:spPr>
          <a:xfrm>
            <a:off x="378750" y="562250"/>
            <a:ext cx="3146100" cy="16398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8" name="Google Shape;48;p5"/>
          <p:cNvSpPr txBox="1"/>
          <p:nvPr>
            <p:ph type="title"/>
          </p:nvPr>
        </p:nvSpPr>
        <p:spPr>
          <a:xfrm>
            <a:off x="378750" y="562250"/>
            <a:ext cx="3146100" cy="1639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7200"/>
              <a:buNone/>
              <a:defRPr sz="7200"/>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49" name="Google Shape;49;p5"/>
          <p:cNvSpPr/>
          <p:nvPr/>
        </p:nvSpPr>
        <p:spPr>
          <a:xfrm>
            <a:off x="3523323" y="1654202"/>
            <a:ext cx="528900" cy="543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50" name="Google Shape;50;p5"/>
          <p:cNvSpPr txBox="1"/>
          <p:nvPr>
            <p:ph idx="1" type="body"/>
          </p:nvPr>
        </p:nvSpPr>
        <p:spPr>
          <a:xfrm>
            <a:off x="3623075" y="2300000"/>
            <a:ext cx="4790700" cy="2184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51" name="Google Shape;51;p5"/>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52" name="Google Shape;52;p5"/>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tions 2 Overview">
  <p:cSld name="TITLE_3_1_1_1">
    <p:spTree>
      <p:nvGrpSpPr>
        <p:cNvPr id="53" name="Shape 53"/>
        <p:cNvGrpSpPr/>
        <p:nvPr/>
      </p:nvGrpSpPr>
      <p:grpSpPr>
        <a:xfrm>
          <a:off x="0" y="0"/>
          <a:ext cx="0" cy="0"/>
          <a:chOff x="0" y="0"/>
          <a:chExt cx="0" cy="0"/>
        </a:xfrm>
      </p:grpSpPr>
      <p:sp>
        <p:nvSpPr>
          <p:cNvPr id="54" name="Google Shape;54;p6"/>
          <p:cNvSpPr/>
          <p:nvPr>
            <p:ph idx="2" type="pic"/>
          </p:nvPr>
        </p:nvSpPr>
        <p:spPr>
          <a:xfrm>
            <a:off x="3793600" y="2297107"/>
            <a:ext cx="1569000" cy="1625400"/>
          </a:xfrm>
          <a:prstGeom prst="rect">
            <a:avLst/>
          </a:prstGeom>
          <a:noFill/>
          <a:ln cap="flat" cmpd="sng" w="19050">
            <a:solidFill>
              <a:schemeClr val="dk1"/>
            </a:solidFill>
            <a:prstDash val="solid"/>
            <a:round/>
            <a:headEnd len="sm" w="sm" type="none"/>
            <a:tailEnd len="sm" w="sm" type="none"/>
          </a:ln>
        </p:spPr>
      </p:sp>
      <p:sp>
        <p:nvSpPr>
          <p:cNvPr id="55" name="Google Shape;55;p6"/>
          <p:cNvSpPr/>
          <p:nvPr>
            <p:ph idx="3" type="pic"/>
          </p:nvPr>
        </p:nvSpPr>
        <p:spPr>
          <a:xfrm>
            <a:off x="663400" y="2297107"/>
            <a:ext cx="3128100" cy="2174100"/>
          </a:xfrm>
          <a:prstGeom prst="rect">
            <a:avLst/>
          </a:prstGeom>
          <a:noFill/>
          <a:ln cap="flat" cmpd="sng" w="19050">
            <a:solidFill>
              <a:schemeClr val="dk1"/>
            </a:solidFill>
            <a:prstDash val="solid"/>
            <a:round/>
            <a:headEnd len="sm" w="sm" type="none"/>
            <a:tailEnd len="sm" w="sm" type="none"/>
          </a:ln>
        </p:spPr>
      </p:sp>
      <p:sp>
        <p:nvSpPr>
          <p:cNvPr id="56" name="Google Shape;56;p6"/>
          <p:cNvSpPr/>
          <p:nvPr/>
        </p:nvSpPr>
        <p:spPr>
          <a:xfrm>
            <a:off x="1689800" y="660200"/>
            <a:ext cx="4711200" cy="16398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57" name="Google Shape;57;p6"/>
          <p:cNvSpPr/>
          <p:nvPr/>
        </p:nvSpPr>
        <p:spPr>
          <a:xfrm>
            <a:off x="1160900" y="1757477"/>
            <a:ext cx="528900" cy="543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58" name="Google Shape;58;p6"/>
          <p:cNvSpPr txBox="1"/>
          <p:nvPr>
            <p:ph type="title"/>
          </p:nvPr>
        </p:nvSpPr>
        <p:spPr>
          <a:xfrm>
            <a:off x="1721834" y="727054"/>
            <a:ext cx="4648800" cy="17337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9" name="Google Shape;59;p6"/>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60" name="Google Shape;60;p6"/>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tions Overview (5)">
  <p:cSld name="TITLE_3_1_1_1_1">
    <p:spTree>
      <p:nvGrpSpPr>
        <p:cNvPr id="61" name="Shape 61"/>
        <p:cNvGrpSpPr/>
        <p:nvPr/>
      </p:nvGrpSpPr>
      <p:grpSpPr>
        <a:xfrm>
          <a:off x="0" y="0"/>
          <a:ext cx="0" cy="0"/>
          <a:chOff x="0" y="0"/>
          <a:chExt cx="0" cy="0"/>
        </a:xfrm>
      </p:grpSpPr>
      <p:sp>
        <p:nvSpPr>
          <p:cNvPr id="62" name="Google Shape;62;p7"/>
          <p:cNvSpPr/>
          <p:nvPr/>
        </p:nvSpPr>
        <p:spPr>
          <a:xfrm>
            <a:off x="298300" y="1431975"/>
            <a:ext cx="1713600" cy="18903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63" name="Google Shape;63;p7"/>
          <p:cNvSpPr/>
          <p:nvPr/>
        </p:nvSpPr>
        <p:spPr>
          <a:xfrm>
            <a:off x="5431665" y="1431975"/>
            <a:ext cx="1713600" cy="18903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64" name="Google Shape;64;p7"/>
          <p:cNvSpPr/>
          <p:nvPr/>
        </p:nvSpPr>
        <p:spPr>
          <a:xfrm>
            <a:off x="7137667" y="1431975"/>
            <a:ext cx="1713600" cy="18903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65" name="Google Shape;65;p7"/>
          <p:cNvSpPr/>
          <p:nvPr/>
        </p:nvSpPr>
        <p:spPr>
          <a:xfrm>
            <a:off x="2011981" y="1431975"/>
            <a:ext cx="1713600" cy="1890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66" name="Google Shape;66;p7"/>
          <p:cNvSpPr/>
          <p:nvPr/>
        </p:nvSpPr>
        <p:spPr>
          <a:xfrm>
            <a:off x="3717983" y="1431975"/>
            <a:ext cx="1713600" cy="18903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67" name="Google Shape;67;p7"/>
          <p:cNvSpPr txBox="1"/>
          <p:nvPr>
            <p:ph idx="1" type="body"/>
          </p:nvPr>
        </p:nvSpPr>
        <p:spPr>
          <a:xfrm>
            <a:off x="310891" y="1431975"/>
            <a:ext cx="1688400" cy="1890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68" name="Google Shape;68;p7"/>
          <p:cNvSpPr txBox="1"/>
          <p:nvPr>
            <p:ph idx="2" type="body"/>
          </p:nvPr>
        </p:nvSpPr>
        <p:spPr>
          <a:xfrm>
            <a:off x="5444268" y="1431975"/>
            <a:ext cx="1688400" cy="1890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69" name="Google Shape;69;p7"/>
          <p:cNvSpPr txBox="1"/>
          <p:nvPr>
            <p:ph idx="3" type="body"/>
          </p:nvPr>
        </p:nvSpPr>
        <p:spPr>
          <a:xfrm>
            <a:off x="7105524" y="1431975"/>
            <a:ext cx="1688400" cy="1890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70" name="Google Shape;70;p7"/>
          <p:cNvSpPr txBox="1"/>
          <p:nvPr>
            <p:ph idx="4" type="body"/>
          </p:nvPr>
        </p:nvSpPr>
        <p:spPr>
          <a:xfrm>
            <a:off x="2037027" y="1431975"/>
            <a:ext cx="1688400" cy="1890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71" name="Google Shape;71;p7"/>
          <p:cNvSpPr txBox="1"/>
          <p:nvPr>
            <p:ph idx="5" type="body"/>
          </p:nvPr>
        </p:nvSpPr>
        <p:spPr>
          <a:xfrm>
            <a:off x="3727958" y="1431975"/>
            <a:ext cx="1688400" cy="1890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72" name="Google Shape;72;p7"/>
          <p:cNvSpPr/>
          <p:nvPr>
            <p:ph idx="6" type="pic"/>
          </p:nvPr>
        </p:nvSpPr>
        <p:spPr>
          <a:xfrm>
            <a:off x="7137800" y="3322275"/>
            <a:ext cx="1713600" cy="1510200"/>
          </a:xfrm>
          <a:prstGeom prst="rect">
            <a:avLst/>
          </a:prstGeom>
          <a:noFill/>
          <a:ln cap="flat" cmpd="sng" w="19050">
            <a:solidFill>
              <a:schemeClr val="dk1"/>
            </a:solidFill>
            <a:prstDash val="solid"/>
            <a:round/>
            <a:headEnd len="sm" w="sm" type="none"/>
            <a:tailEnd len="sm" w="sm" type="none"/>
          </a:ln>
        </p:spPr>
      </p:sp>
      <p:sp>
        <p:nvSpPr>
          <p:cNvPr id="73" name="Google Shape;73;p7"/>
          <p:cNvSpPr/>
          <p:nvPr>
            <p:ph idx="7" type="pic"/>
          </p:nvPr>
        </p:nvSpPr>
        <p:spPr>
          <a:xfrm>
            <a:off x="5427747" y="3322276"/>
            <a:ext cx="1708200" cy="1510200"/>
          </a:xfrm>
          <a:prstGeom prst="rect">
            <a:avLst/>
          </a:prstGeom>
          <a:noFill/>
          <a:ln cap="flat" cmpd="sng" w="19050">
            <a:solidFill>
              <a:schemeClr val="dk1"/>
            </a:solidFill>
            <a:prstDash val="solid"/>
            <a:round/>
            <a:headEnd len="sm" w="sm" type="none"/>
            <a:tailEnd len="sm" w="sm" type="none"/>
          </a:ln>
        </p:spPr>
      </p:sp>
      <p:sp>
        <p:nvSpPr>
          <p:cNvPr id="74" name="Google Shape;74;p7"/>
          <p:cNvSpPr/>
          <p:nvPr>
            <p:ph idx="8" type="pic"/>
          </p:nvPr>
        </p:nvSpPr>
        <p:spPr>
          <a:xfrm>
            <a:off x="3723042" y="3322276"/>
            <a:ext cx="1708200" cy="1510200"/>
          </a:xfrm>
          <a:prstGeom prst="rect">
            <a:avLst/>
          </a:prstGeom>
          <a:noFill/>
          <a:ln cap="flat" cmpd="sng" w="19050">
            <a:solidFill>
              <a:schemeClr val="dk1"/>
            </a:solidFill>
            <a:prstDash val="solid"/>
            <a:round/>
            <a:headEnd len="sm" w="sm" type="none"/>
            <a:tailEnd len="sm" w="sm" type="none"/>
          </a:ln>
        </p:spPr>
      </p:sp>
      <p:sp>
        <p:nvSpPr>
          <p:cNvPr id="75" name="Google Shape;75;p7"/>
          <p:cNvSpPr/>
          <p:nvPr>
            <p:ph idx="9" type="pic"/>
          </p:nvPr>
        </p:nvSpPr>
        <p:spPr>
          <a:xfrm>
            <a:off x="2011891" y="3322275"/>
            <a:ext cx="1728000" cy="1510200"/>
          </a:xfrm>
          <a:prstGeom prst="rect">
            <a:avLst/>
          </a:prstGeom>
          <a:noFill/>
          <a:ln cap="flat" cmpd="sng" w="19050">
            <a:solidFill>
              <a:schemeClr val="dk1"/>
            </a:solidFill>
            <a:prstDash val="solid"/>
            <a:round/>
            <a:headEnd len="sm" w="sm" type="none"/>
            <a:tailEnd len="sm" w="sm" type="none"/>
          </a:ln>
        </p:spPr>
      </p:sp>
      <p:sp>
        <p:nvSpPr>
          <p:cNvPr id="76" name="Google Shape;76;p7"/>
          <p:cNvSpPr/>
          <p:nvPr>
            <p:ph idx="13" type="pic"/>
          </p:nvPr>
        </p:nvSpPr>
        <p:spPr>
          <a:xfrm>
            <a:off x="298300" y="3322275"/>
            <a:ext cx="1716000" cy="1510200"/>
          </a:xfrm>
          <a:prstGeom prst="rect">
            <a:avLst/>
          </a:prstGeom>
          <a:noFill/>
          <a:ln cap="flat" cmpd="sng" w="19050">
            <a:solidFill>
              <a:schemeClr val="dk1"/>
            </a:solidFill>
            <a:prstDash val="solid"/>
            <a:round/>
            <a:headEnd len="sm" w="sm" type="none"/>
            <a:tailEnd len="sm" w="sm" type="none"/>
          </a:ln>
        </p:spPr>
      </p:sp>
      <p:sp>
        <p:nvSpPr>
          <p:cNvPr id="77" name="Google Shape;77;p7"/>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78" name="Google Shape;78;p7"/>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79" name="Google Shape;79;p7"/>
          <p:cNvSpPr/>
          <p:nvPr/>
        </p:nvSpPr>
        <p:spPr>
          <a:xfrm>
            <a:off x="298300" y="301050"/>
            <a:ext cx="4020300" cy="6066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80" name="Google Shape;80;p7"/>
          <p:cNvSpPr txBox="1"/>
          <p:nvPr>
            <p:ph type="title"/>
          </p:nvPr>
        </p:nvSpPr>
        <p:spPr>
          <a:xfrm>
            <a:off x="279178" y="338025"/>
            <a:ext cx="40395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Goal">
  <p:cSld name="TITLE_3_1_1_1_1_1">
    <p:spTree>
      <p:nvGrpSpPr>
        <p:cNvPr id="81" name="Shape 81"/>
        <p:cNvGrpSpPr/>
        <p:nvPr/>
      </p:nvGrpSpPr>
      <p:grpSpPr>
        <a:xfrm>
          <a:off x="0" y="0"/>
          <a:ext cx="0" cy="0"/>
          <a:chOff x="0" y="0"/>
          <a:chExt cx="0" cy="0"/>
        </a:xfrm>
      </p:grpSpPr>
      <p:sp>
        <p:nvSpPr>
          <p:cNvPr id="82" name="Google Shape;82;p8"/>
          <p:cNvSpPr/>
          <p:nvPr/>
        </p:nvSpPr>
        <p:spPr>
          <a:xfrm>
            <a:off x="298312" y="301050"/>
            <a:ext cx="5646900" cy="5310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83" name="Google Shape;83;p8"/>
          <p:cNvSpPr txBox="1"/>
          <p:nvPr>
            <p:ph type="title"/>
          </p:nvPr>
        </p:nvSpPr>
        <p:spPr>
          <a:xfrm>
            <a:off x="279185" y="31227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4" name="Google Shape;84;p8"/>
          <p:cNvSpPr/>
          <p:nvPr/>
        </p:nvSpPr>
        <p:spPr>
          <a:xfrm>
            <a:off x="4463246" y="3362570"/>
            <a:ext cx="1190400" cy="9768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85" name="Google Shape;85;p8"/>
          <p:cNvSpPr/>
          <p:nvPr/>
        </p:nvSpPr>
        <p:spPr>
          <a:xfrm>
            <a:off x="5653655" y="3362561"/>
            <a:ext cx="487500" cy="4785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86" name="Google Shape;86;p8"/>
          <p:cNvSpPr/>
          <p:nvPr/>
        </p:nvSpPr>
        <p:spPr>
          <a:xfrm>
            <a:off x="4463250" y="1056975"/>
            <a:ext cx="4371300" cy="23055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87" name="Google Shape;87;p8"/>
          <p:cNvSpPr txBox="1"/>
          <p:nvPr>
            <p:ph idx="1" type="subTitle"/>
          </p:nvPr>
        </p:nvSpPr>
        <p:spPr>
          <a:xfrm>
            <a:off x="4481951" y="1068225"/>
            <a:ext cx="4338600" cy="54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8"/>
          <p:cNvSpPr/>
          <p:nvPr>
            <p:ph idx="2" type="pic"/>
          </p:nvPr>
        </p:nvSpPr>
        <p:spPr>
          <a:xfrm>
            <a:off x="298300" y="1055350"/>
            <a:ext cx="4165800" cy="3783300"/>
          </a:xfrm>
          <a:prstGeom prst="rect">
            <a:avLst/>
          </a:prstGeom>
          <a:noFill/>
          <a:ln cap="flat" cmpd="sng" w="19050">
            <a:solidFill>
              <a:schemeClr val="dk1"/>
            </a:solidFill>
            <a:prstDash val="solid"/>
            <a:round/>
            <a:headEnd len="sm" w="sm" type="none"/>
            <a:tailEnd len="sm" w="sm" type="none"/>
          </a:ln>
        </p:spPr>
      </p:sp>
      <p:sp>
        <p:nvSpPr>
          <p:cNvPr id="89" name="Google Shape;89;p8"/>
          <p:cNvSpPr txBox="1"/>
          <p:nvPr>
            <p:ph idx="3" type="body"/>
          </p:nvPr>
        </p:nvSpPr>
        <p:spPr>
          <a:xfrm>
            <a:off x="4484120" y="1667497"/>
            <a:ext cx="4338600" cy="1668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90" name="Google Shape;90;p8"/>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91" name="Google Shape;91;p8"/>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92" name="Google Shape;92;p8"/>
          <p:cNvSpPr/>
          <p:nvPr/>
        </p:nvSpPr>
        <p:spPr>
          <a:xfrm>
            <a:off x="298300" y="301050"/>
            <a:ext cx="5670900" cy="6066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93" name="Google Shape;93;p8"/>
          <p:cNvSpPr txBox="1"/>
          <p:nvPr>
            <p:ph idx="4" type="title"/>
          </p:nvPr>
        </p:nvSpPr>
        <p:spPr>
          <a:xfrm>
            <a:off x="279185" y="33802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tion Detailed Outline + Key Features">
  <p:cSld name="TITLE_3_1_1_1_1_1_1">
    <p:spTree>
      <p:nvGrpSpPr>
        <p:cNvPr id="94" name="Shape 94"/>
        <p:cNvGrpSpPr/>
        <p:nvPr/>
      </p:nvGrpSpPr>
      <p:grpSpPr>
        <a:xfrm>
          <a:off x="0" y="0"/>
          <a:ext cx="0" cy="0"/>
          <a:chOff x="0" y="0"/>
          <a:chExt cx="0" cy="0"/>
        </a:xfrm>
      </p:grpSpPr>
      <p:sp>
        <p:nvSpPr>
          <p:cNvPr id="95" name="Google Shape;95;p9"/>
          <p:cNvSpPr txBox="1"/>
          <p:nvPr>
            <p:ph idx="1" type="subTitle"/>
          </p:nvPr>
        </p:nvSpPr>
        <p:spPr>
          <a:xfrm>
            <a:off x="6076827" y="986538"/>
            <a:ext cx="2515200" cy="3417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9"/>
          <p:cNvSpPr txBox="1"/>
          <p:nvPr>
            <p:ph idx="2" type="subTitle"/>
          </p:nvPr>
        </p:nvSpPr>
        <p:spPr>
          <a:xfrm>
            <a:off x="194675" y="999467"/>
            <a:ext cx="972300" cy="3417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9"/>
          <p:cNvSpPr txBox="1"/>
          <p:nvPr>
            <p:ph idx="3" type="subTitle"/>
          </p:nvPr>
        </p:nvSpPr>
        <p:spPr>
          <a:xfrm>
            <a:off x="1178298" y="999467"/>
            <a:ext cx="972300" cy="3417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9"/>
          <p:cNvSpPr txBox="1"/>
          <p:nvPr>
            <p:ph idx="4" type="subTitle"/>
          </p:nvPr>
        </p:nvSpPr>
        <p:spPr>
          <a:xfrm>
            <a:off x="2161921" y="999467"/>
            <a:ext cx="972300" cy="3417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9"/>
          <p:cNvSpPr txBox="1"/>
          <p:nvPr>
            <p:ph idx="5" type="subTitle"/>
          </p:nvPr>
        </p:nvSpPr>
        <p:spPr>
          <a:xfrm>
            <a:off x="3139107" y="999467"/>
            <a:ext cx="972300" cy="3417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9"/>
          <p:cNvSpPr txBox="1"/>
          <p:nvPr>
            <p:ph idx="6" type="subTitle"/>
          </p:nvPr>
        </p:nvSpPr>
        <p:spPr>
          <a:xfrm>
            <a:off x="4108806" y="999467"/>
            <a:ext cx="972300" cy="3417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9"/>
          <p:cNvSpPr txBox="1"/>
          <p:nvPr>
            <p:ph idx="7" type="subTitle"/>
          </p:nvPr>
        </p:nvSpPr>
        <p:spPr>
          <a:xfrm>
            <a:off x="5092429" y="999467"/>
            <a:ext cx="972300" cy="3417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9"/>
          <p:cNvSpPr/>
          <p:nvPr/>
        </p:nvSpPr>
        <p:spPr>
          <a:xfrm>
            <a:off x="298300" y="1301925"/>
            <a:ext cx="982800" cy="35304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03" name="Google Shape;103;p9"/>
          <p:cNvSpPr/>
          <p:nvPr/>
        </p:nvSpPr>
        <p:spPr>
          <a:xfrm>
            <a:off x="5197656" y="1301925"/>
            <a:ext cx="982800" cy="35304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04" name="Google Shape;104;p9"/>
          <p:cNvSpPr txBox="1"/>
          <p:nvPr>
            <p:ph idx="8" type="body"/>
          </p:nvPr>
        </p:nvSpPr>
        <p:spPr>
          <a:xfrm>
            <a:off x="302687" y="1309508"/>
            <a:ext cx="965100" cy="3530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105" name="Google Shape;105;p9"/>
          <p:cNvSpPr txBox="1"/>
          <p:nvPr>
            <p:ph idx="9" type="body"/>
          </p:nvPr>
        </p:nvSpPr>
        <p:spPr>
          <a:xfrm>
            <a:off x="5210863" y="1309508"/>
            <a:ext cx="965100" cy="3530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106" name="Google Shape;106;p9"/>
          <p:cNvSpPr/>
          <p:nvPr/>
        </p:nvSpPr>
        <p:spPr>
          <a:xfrm>
            <a:off x="3239217" y="1301925"/>
            <a:ext cx="982800" cy="3530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07" name="Google Shape;107;p9"/>
          <p:cNvSpPr txBox="1"/>
          <p:nvPr>
            <p:ph idx="13" type="body"/>
          </p:nvPr>
        </p:nvSpPr>
        <p:spPr>
          <a:xfrm>
            <a:off x="3251210" y="1309508"/>
            <a:ext cx="965100" cy="3530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108" name="Google Shape;108;p9"/>
          <p:cNvSpPr/>
          <p:nvPr/>
        </p:nvSpPr>
        <p:spPr>
          <a:xfrm>
            <a:off x="4215083" y="1301925"/>
            <a:ext cx="982800" cy="35304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09" name="Google Shape;109;p9"/>
          <p:cNvSpPr txBox="1"/>
          <p:nvPr>
            <p:ph idx="14" type="body"/>
          </p:nvPr>
        </p:nvSpPr>
        <p:spPr>
          <a:xfrm>
            <a:off x="4233736" y="1309508"/>
            <a:ext cx="965100" cy="3530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110" name="Google Shape;110;p9"/>
          <p:cNvSpPr/>
          <p:nvPr/>
        </p:nvSpPr>
        <p:spPr>
          <a:xfrm>
            <a:off x="1280779" y="1301925"/>
            <a:ext cx="982800" cy="35304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11" name="Google Shape;111;p9"/>
          <p:cNvSpPr txBox="1"/>
          <p:nvPr>
            <p:ph idx="15" type="body"/>
          </p:nvPr>
        </p:nvSpPr>
        <p:spPr>
          <a:xfrm>
            <a:off x="1286147" y="1309508"/>
            <a:ext cx="965100" cy="3530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112" name="Google Shape;112;p9"/>
          <p:cNvSpPr/>
          <p:nvPr/>
        </p:nvSpPr>
        <p:spPr>
          <a:xfrm>
            <a:off x="2256692" y="1301925"/>
            <a:ext cx="982800" cy="35304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13" name="Google Shape;113;p9"/>
          <p:cNvSpPr txBox="1"/>
          <p:nvPr>
            <p:ph idx="16" type="body"/>
          </p:nvPr>
        </p:nvSpPr>
        <p:spPr>
          <a:xfrm>
            <a:off x="2268684" y="1309508"/>
            <a:ext cx="965100" cy="3530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114" name="Google Shape;114;p9"/>
          <p:cNvSpPr/>
          <p:nvPr/>
        </p:nvSpPr>
        <p:spPr>
          <a:xfrm>
            <a:off x="6182130" y="1301927"/>
            <a:ext cx="2656500" cy="1376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15" name="Google Shape;115;p9"/>
          <p:cNvSpPr/>
          <p:nvPr/>
        </p:nvSpPr>
        <p:spPr>
          <a:xfrm>
            <a:off x="6182130" y="2680069"/>
            <a:ext cx="2656500" cy="1376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16" name="Google Shape;116;p9"/>
          <p:cNvSpPr txBox="1"/>
          <p:nvPr>
            <p:ph idx="17" type="subTitle"/>
          </p:nvPr>
        </p:nvSpPr>
        <p:spPr>
          <a:xfrm>
            <a:off x="6164355" y="1264050"/>
            <a:ext cx="2472600" cy="5430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9"/>
          <p:cNvSpPr txBox="1"/>
          <p:nvPr>
            <p:ph idx="18" type="body"/>
          </p:nvPr>
        </p:nvSpPr>
        <p:spPr>
          <a:xfrm>
            <a:off x="6160825" y="1743763"/>
            <a:ext cx="2686800" cy="1128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18" name="Google Shape;118;p9"/>
          <p:cNvSpPr txBox="1"/>
          <p:nvPr>
            <p:ph idx="19" type="subTitle"/>
          </p:nvPr>
        </p:nvSpPr>
        <p:spPr>
          <a:xfrm>
            <a:off x="6164657" y="2640406"/>
            <a:ext cx="2686800" cy="5430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9"/>
          <p:cNvSpPr txBox="1"/>
          <p:nvPr>
            <p:ph idx="20" type="body"/>
          </p:nvPr>
        </p:nvSpPr>
        <p:spPr>
          <a:xfrm>
            <a:off x="6160825" y="2978547"/>
            <a:ext cx="2686800" cy="1128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20" name="Google Shape;120;p9"/>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21" name="Google Shape;121;p9"/>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
        <p:nvSpPr>
          <p:cNvPr id="122" name="Google Shape;122;p9"/>
          <p:cNvSpPr/>
          <p:nvPr/>
        </p:nvSpPr>
        <p:spPr>
          <a:xfrm>
            <a:off x="298300" y="301050"/>
            <a:ext cx="5670900" cy="6066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23" name="Google Shape;123;p9"/>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vel Details">
  <p:cSld name="TITLE_3_1_1_1_1_1_1_1">
    <p:spTree>
      <p:nvGrpSpPr>
        <p:cNvPr id="124" name="Shape 124"/>
        <p:cNvGrpSpPr/>
        <p:nvPr/>
      </p:nvGrpSpPr>
      <p:grpSpPr>
        <a:xfrm>
          <a:off x="0" y="0"/>
          <a:ext cx="0" cy="0"/>
          <a:chOff x="0" y="0"/>
          <a:chExt cx="0" cy="0"/>
        </a:xfrm>
      </p:grpSpPr>
      <p:sp>
        <p:nvSpPr>
          <p:cNvPr id="125" name="Google Shape;125;p10"/>
          <p:cNvSpPr/>
          <p:nvPr/>
        </p:nvSpPr>
        <p:spPr>
          <a:xfrm>
            <a:off x="298300" y="301050"/>
            <a:ext cx="3534000" cy="6066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26" name="Google Shape;126;p10"/>
          <p:cNvSpPr txBox="1"/>
          <p:nvPr>
            <p:ph type="title"/>
          </p:nvPr>
        </p:nvSpPr>
        <p:spPr>
          <a:xfrm>
            <a:off x="279178" y="338025"/>
            <a:ext cx="3537900" cy="675300"/>
          </a:xfrm>
          <a:prstGeom prst="rect">
            <a:avLst/>
          </a:prstGeom>
        </p:spPr>
        <p:txBody>
          <a:bodyPr anchorCtr="0" anchor="t" bIns="91425" lIns="91425" spcFirstLastPara="1" rIns="91425" wrap="square" tIns="91425">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7" name="Google Shape;127;p10"/>
          <p:cNvSpPr/>
          <p:nvPr>
            <p:ph idx="2" type="pic"/>
          </p:nvPr>
        </p:nvSpPr>
        <p:spPr>
          <a:xfrm>
            <a:off x="3836145" y="1334531"/>
            <a:ext cx="1488300" cy="1557900"/>
          </a:xfrm>
          <a:prstGeom prst="rect">
            <a:avLst/>
          </a:prstGeom>
          <a:noFill/>
          <a:ln cap="flat" cmpd="sng" w="19050">
            <a:solidFill>
              <a:schemeClr val="dk1"/>
            </a:solidFill>
            <a:prstDash val="solid"/>
            <a:round/>
            <a:headEnd len="sm" w="sm" type="none"/>
            <a:tailEnd len="sm" w="sm" type="none"/>
          </a:ln>
        </p:spPr>
      </p:sp>
      <p:sp>
        <p:nvSpPr>
          <p:cNvPr id="128" name="Google Shape;128;p10"/>
          <p:cNvSpPr/>
          <p:nvPr>
            <p:ph idx="3" type="pic"/>
          </p:nvPr>
        </p:nvSpPr>
        <p:spPr>
          <a:xfrm>
            <a:off x="3836145" y="2892484"/>
            <a:ext cx="1488300" cy="1557900"/>
          </a:xfrm>
          <a:prstGeom prst="rect">
            <a:avLst/>
          </a:prstGeom>
          <a:noFill/>
          <a:ln cap="flat" cmpd="sng" w="19050">
            <a:solidFill>
              <a:schemeClr val="dk1"/>
            </a:solidFill>
            <a:prstDash val="solid"/>
            <a:round/>
            <a:headEnd len="sm" w="sm" type="none"/>
            <a:tailEnd len="sm" w="sm" type="none"/>
          </a:ln>
        </p:spPr>
      </p:sp>
      <p:sp>
        <p:nvSpPr>
          <p:cNvPr id="129" name="Google Shape;129;p10"/>
          <p:cNvSpPr/>
          <p:nvPr/>
        </p:nvSpPr>
        <p:spPr>
          <a:xfrm>
            <a:off x="5324404" y="2374069"/>
            <a:ext cx="2480100" cy="20862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30" name="Google Shape;130;p10"/>
          <p:cNvSpPr txBox="1"/>
          <p:nvPr>
            <p:ph idx="1" type="body"/>
          </p:nvPr>
        </p:nvSpPr>
        <p:spPr>
          <a:xfrm>
            <a:off x="5321031" y="2388890"/>
            <a:ext cx="2480100" cy="2061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1" name="Google Shape;131;p10"/>
          <p:cNvSpPr/>
          <p:nvPr/>
        </p:nvSpPr>
        <p:spPr>
          <a:xfrm>
            <a:off x="5324434" y="790425"/>
            <a:ext cx="3021000" cy="15846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32" name="Google Shape;132;p10"/>
          <p:cNvSpPr/>
          <p:nvPr/>
        </p:nvSpPr>
        <p:spPr>
          <a:xfrm>
            <a:off x="842990" y="908254"/>
            <a:ext cx="2989200" cy="25896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33" name="Google Shape;133;p10"/>
          <p:cNvSpPr txBox="1"/>
          <p:nvPr>
            <p:ph idx="4" type="body"/>
          </p:nvPr>
        </p:nvSpPr>
        <p:spPr>
          <a:xfrm>
            <a:off x="866096" y="1255168"/>
            <a:ext cx="2951100" cy="2226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4" name="Google Shape;134;p10"/>
          <p:cNvSpPr txBox="1"/>
          <p:nvPr>
            <p:ph idx="5" type="body"/>
          </p:nvPr>
        </p:nvSpPr>
        <p:spPr>
          <a:xfrm>
            <a:off x="5321025" y="801853"/>
            <a:ext cx="3016500" cy="158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5" name="Google Shape;135;p10"/>
          <p:cNvSpPr txBox="1"/>
          <p:nvPr>
            <p:ph idx="6" type="subTitle"/>
          </p:nvPr>
        </p:nvSpPr>
        <p:spPr>
          <a:xfrm>
            <a:off x="854800" y="922100"/>
            <a:ext cx="2951100" cy="557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10"/>
          <p:cNvSpPr/>
          <p:nvPr/>
        </p:nvSpPr>
        <p:spPr>
          <a:xfrm>
            <a:off x="8345421" y="287925"/>
            <a:ext cx="489000" cy="5025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37" name="Google Shape;137;p10"/>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theme" Target="../theme/theme1.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nSpc>
                <a:spcPct val="80000"/>
              </a:lnSpc>
              <a:spcBef>
                <a:spcPts val="0"/>
              </a:spcBef>
              <a:spcAft>
                <a:spcPts val="0"/>
              </a:spcAft>
              <a:buClr>
                <a:schemeClr val="dk1"/>
              </a:buClr>
              <a:buSzPts val="3400"/>
              <a:buFont typeface="Lexend"/>
              <a:buNone/>
              <a:defRPr sz="3400">
                <a:solidFill>
                  <a:schemeClr val="dk1"/>
                </a:solidFill>
                <a:latin typeface="Lexend"/>
                <a:ea typeface="Lexend"/>
                <a:cs typeface="Lexend"/>
                <a:sym typeface="Lexend"/>
              </a:defRPr>
            </a:lvl1pPr>
            <a:lvl2pPr lvl="1">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2pPr>
            <a:lvl3pPr lvl="2">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3pPr>
            <a:lvl4pPr lvl="3">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4pPr>
            <a:lvl5pPr lvl="4">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5pPr>
            <a:lvl6pPr lvl="5">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6pPr>
            <a:lvl7pPr lvl="6">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7pPr>
            <a:lvl8pPr lvl="7">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8pPr>
            <a:lvl9pPr lvl="8">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9pPr>
          </a:lstStyle>
          <a:p/>
        </p:txBody>
      </p:sp>
      <p:sp>
        <p:nvSpPr>
          <p:cNvPr id="7" name="Google Shape;7;p1"/>
          <p:cNvSpPr txBox="1"/>
          <p:nvPr>
            <p:ph idx="12" type="sldNum"/>
          </p:nvPr>
        </p:nvSpPr>
        <p:spPr>
          <a:xfrm>
            <a:off x="8500700" y="114300"/>
            <a:ext cx="528900" cy="543300"/>
          </a:xfrm>
          <a:prstGeom prst="rect">
            <a:avLst/>
          </a:prstGeom>
          <a:noFill/>
          <a:ln>
            <a:noFill/>
          </a:ln>
        </p:spPr>
        <p:txBody>
          <a:bodyPr anchorCtr="0" anchor="ctr" bIns="91425" lIns="91425" spcFirstLastPara="1" rIns="91425" wrap="square" tIns="91425">
            <a:noAutofit/>
          </a:bodyPr>
          <a:lstStyle>
            <a:lvl1pPr lvl="0" algn="ctr">
              <a:buNone/>
              <a:defRPr>
                <a:solidFill>
                  <a:schemeClr val="dk2"/>
                </a:solidFill>
                <a:latin typeface="Lexend SemiBold"/>
                <a:ea typeface="Lexend SemiBold"/>
                <a:cs typeface="Lexend SemiBold"/>
                <a:sym typeface="Lexend SemiBold"/>
              </a:defRPr>
            </a:lvl1pPr>
            <a:lvl2pPr lvl="1" algn="ctr">
              <a:buNone/>
              <a:defRPr>
                <a:solidFill>
                  <a:schemeClr val="dk2"/>
                </a:solidFill>
                <a:latin typeface="Lexend SemiBold"/>
                <a:ea typeface="Lexend SemiBold"/>
                <a:cs typeface="Lexend SemiBold"/>
                <a:sym typeface="Lexend SemiBold"/>
              </a:defRPr>
            </a:lvl2pPr>
            <a:lvl3pPr lvl="2" algn="ctr">
              <a:buNone/>
              <a:defRPr>
                <a:solidFill>
                  <a:schemeClr val="dk2"/>
                </a:solidFill>
                <a:latin typeface="Lexend SemiBold"/>
                <a:ea typeface="Lexend SemiBold"/>
                <a:cs typeface="Lexend SemiBold"/>
                <a:sym typeface="Lexend SemiBold"/>
              </a:defRPr>
            </a:lvl3pPr>
            <a:lvl4pPr lvl="3" algn="ctr">
              <a:buNone/>
              <a:defRPr>
                <a:solidFill>
                  <a:schemeClr val="dk2"/>
                </a:solidFill>
                <a:latin typeface="Lexend SemiBold"/>
                <a:ea typeface="Lexend SemiBold"/>
                <a:cs typeface="Lexend SemiBold"/>
                <a:sym typeface="Lexend SemiBold"/>
              </a:defRPr>
            </a:lvl4pPr>
            <a:lvl5pPr lvl="4" algn="ctr">
              <a:buNone/>
              <a:defRPr>
                <a:solidFill>
                  <a:schemeClr val="dk2"/>
                </a:solidFill>
                <a:latin typeface="Lexend SemiBold"/>
                <a:ea typeface="Lexend SemiBold"/>
                <a:cs typeface="Lexend SemiBold"/>
                <a:sym typeface="Lexend SemiBold"/>
              </a:defRPr>
            </a:lvl5pPr>
            <a:lvl6pPr lvl="5" algn="ctr">
              <a:buNone/>
              <a:defRPr>
                <a:solidFill>
                  <a:schemeClr val="dk2"/>
                </a:solidFill>
                <a:latin typeface="Lexend SemiBold"/>
                <a:ea typeface="Lexend SemiBold"/>
                <a:cs typeface="Lexend SemiBold"/>
                <a:sym typeface="Lexend SemiBold"/>
              </a:defRPr>
            </a:lvl6pPr>
            <a:lvl7pPr lvl="6" algn="ctr">
              <a:buNone/>
              <a:defRPr>
                <a:solidFill>
                  <a:schemeClr val="dk2"/>
                </a:solidFill>
                <a:latin typeface="Lexend SemiBold"/>
                <a:ea typeface="Lexend SemiBold"/>
                <a:cs typeface="Lexend SemiBold"/>
                <a:sym typeface="Lexend SemiBold"/>
              </a:defRPr>
            </a:lvl7pPr>
            <a:lvl8pPr lvl="7" algn="ctr">
              <a:buNone/>
              <a:defRPr>
                <a:solidFill>
                  <a:schemeClr val="dk2"/>
                </a:solidFill>
                <a:latin typeface="Lexend SemiBold"/>
                <a:ea typeface="Lexend SemiBold"/>
                <a:cs typeface="Lexend SemiBold"/>
                <a:sym typeface="Lexend SemiBold"/>
              </a:defRPr>
            </a:lvl8pPr>
            <a:lvl9pPr lvl="8" algn="ctr">
              <a:buNone/>
              <a:defRPr>
                <a:solidFill>
                  <a:schemeClr val="dk2"/>
                </a:solidFill>
                <a:latin typeface="Lexend SemiBold"/>
                <a:ea typeface="Lexend SemiBold"/>
                <a:cs typeface="Lexend SemiBold"/>
                <a:sym typeface="Lexend SemiBold"/>
              </a:defRPr>
            </a:lvl9pPr>
          </a:lstStyle>
          <a:p>
            <a:pPr indent="0" lvl="0" marL="0" rtl="0" algn="ctr">
              <a:spcBef>
                <a:spcPts val="0"/>
              </a:spcBef>
              <a:spcAft>
                <a:spcPts val="0"/>
              </a:spcAft>
              <a:buNone/>
            </a:pPr>
            <a:fld id="{00000000-1234-1234-1234-123412341234}" type="slidenum">
              <a:rPr lang="en"/>
              <a:t>‹#›</a:t>
            </a:fld>
            <a:endParaRPr/>
          </a:p>
        </p:txBody>
      </p:sp>
      <p:sp>
        <p:nvSpPr>
          <p:cNvPr id="8" name="Google Shape;8;p1"/>
          <p:cNvSpPr txBox="1"/>
          <p:nvPr>
            <p:ph idx="1" type="body"/>
          </p:nvPr>
        </p:nvSpPr>
        <p:spPr>
          <a:xfrm>
            <a:off x="2614575" y="2355900"/>
            <a:ext cx="5340900" cy="20133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1pPr>
            <a:lvl2pPr indent="-304800" lvl="1" marL="914400">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2pPr>
            <a:lvl3pPr indent="-304800" lvl="2" marL="1371600">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3pPr>
            <a:lvl4pPr indent="-304800" lvl="3" marL="1828800">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4pPr>
            <a:lvl5pPr indent="-304800" lvl="4" marL="2286000">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5pPr>
            <a:lvl6pPr indent="-304800" lvl="5" marL="2743200">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6pPr>
            <a:lvl7pPr indent="-304800" lvl="6" marL="3200400">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7pPr>
            <a:lvl8pPr indent="-304800" lvl="7" marL="3657600">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8pPr>
            <a:lvl9pPr indent="-304800" lvl="8" marL="4114800">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2">
          <p15:clr>
            <a:srgbClr val="E46962"/>
          </p15:clr>
        </p15:guide>
        <p15:guide id="2" pos="738">
          <p15:clr>
            <a:srgbClr val="E46962"/>
          </p15:clr>
        </p15:guide>
        <p15:guide id="3" pos="405">
          <p15:clr>
            <a:srgbClr val="E46962"/>
          </p15:clr>
        </p15:guide>
        <p15:guide id="4" pos="1396">
          <p15:clr>
            <a:srgbClr val="E46962"/>
          </p15:clr>
        </p15:guide>
        <p15:guide id="5" pos="1067">
          <p15:clr>
            <a:srgbClr val="E46962"/>
          </p15:clr>
        </p15:guide>
        <p15:guide id="6" pos="1725">
          <p15:clr>
            <a:srgbClr val="E46962"/>
          </p15:clr>
        </p15:guide>
        <p15:guide id="7" pos="2054">
          <p15:clr>
            <a:srgbClr val="E46962"/>
          </p15:clr>
        </p15:guide>
        <p15:guide id="8" pos="2387">
          <p15:clr>
            <a:srgbClr val="E46962"/>
          </p15:clr>
        </p15:guide>
        <p15:guide id="9" pos="2720">
          <p15:clr>
            <a:srgbClr val="E46962"/>
          </p15:clr>
        </p15:guide>
        <p15:guide id="10" pos="3049">
          <p15:clr>
            <a:srgbClr val="E46962"/>
          </p15:clr>
        </p15:guide>
        <p15:guide id="11" pos="3378">
          <p15:clr>
            <a:srgbClr val="E46962"/>
          </p15:clr>
        </p15:guide>
        <p15:guide id="12" pos="3706">
          <p15:clr>
            <a:srgbClr val="E46962"/>
          </p15:clr>
        </p15:guide>
        <p15:guide id="13" pos="4035">
          <p15:clr>
            <a:srgbClr val="E46962"/>
          </p15:clr>
        </p15:guide>
        <p15:guide id="14" pos="4364">
          <p15:clr>
            <a:srgbClr val="E46962"/>
          </p15:clr>
        </p15:guide>
        <p15:guide id="15" pos="4693">
          <p15:clr>
            <a:srgbClr val="E46962"/>
          </p15:clr>
        </p15:guide>
        <p15:guide id="16" pos="5025">
          <p15:clr>
            <a:srgbClr val="E46962"/>
          </p15:clr>
        </p15:guide>
        <p15:guide id="17" pos="5355">
          <p15:clr>
            <a:srgbClr val="E46962"/>
          </p15:clr>
        </p15:guide>
        <p15:guide id="18" pos="5688">
          <p15:clr>
            <a:srgbClr val="E46962"/>
          </p15:clr>
        </p15:guide>
        <p15:guide id="19" orient="horz" pos="72">
          <p15:clr>
            <a:srgbClr val="E46962"/>
          </p15:clr>
        </p15:guide>
        <p15:guide id="20" orient="horz" pos="417">
          <p15:clr>
            <a:srgbClr val="E46962"/>
          </p15:clr>
        </p15:guide>
        <p15:guide id="21" orient="horz" pos="415">
          <p15:clr>
            <a:srgbClr val="E46962"/>
          </p15:clr>
        </p15:guide>
        <p15:guide id="22" orient="horz" pos="761">
          <p15:clr>
            <a:srgbClr val="E46962"/>
          </p15:clr>
        </p15:guide>
        <p15:guide id="23" orient="horz" pos="1101">
          <p15:clr>
            <a:srgbClr val="E46962"/>
          </p15:clr>
        </p15:guide>
        <p15:guide id="24" orient="horz" pos="1449">
          <p15:clr>
            <a:srgbClr val="E46962"/>
          </p15:clr>
        </p15:guide>
        <p15:guide id="25" orient="horz" pos="1791">
          <p15:clr>
            <a:srgbClr val="E46962"/>
          </p15:clr>
        </p15:guide>
        <p15:guide id="26" orient="horz" pos="2134">
          <p15:clr>
            <a:srgbClr val="E46962"/>
          </p15:clr>
        </p15:guide>
        <p15:guide id="27" orient="horz" pos="2479">
          <p15:clr>
            <a:srgbClr val="E46962"/>
          </p15:clr>
        </p15:guide>
        <p15:guide id="28" orient="horz" pos="2825">
          <p15:clr>
            <a:srgbClr val="E46962"/>
          </p15:clr>
        </p15:guide>
        <p15:guide id="29" orient="horz" pos="3166">
          <p15:clr>
            <a:srgbClr val="E46962"/>
          </p15:clr>
        </p15:guide>
        <p15:guide id="30" pos="184">
          <p15:clr>
            <a:srgbClr val="E46962"/>
          </p15:clr>
        </p15:guide>
        <p15:guide id="31" orient="horz" pos="184">
          <p15:clr>
            <a:srgbClr val="E46962"/>
          </p15:clr>
        </p15:guide>
        <p15:guide id="32" pos="5576">
          <p15:clr>
            <a:srgbClr val="E46962"/>
          </p15:clr>
        </p15:guide>
        <p15:guide id="33" orient="horz" pos="1620">
          <p15:clr>
            <a:srgbClr val="E46962"/>
          </p15:clr>
        </p15:guide>
        <p15:guide id="34" orient="horz" pos="1716">
          <p15:clr>
            <a:srgbClr val="E46962"/>
          </p15:clr>
        </p15:guide>
        <p15:guide id="35" orient="horz" pos="3059">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hyperlink" Target="http://www.youtube.com/watch?v=qgnDbQ1aM54" TargetMode="Externa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hyperlink" Target="http://www.youtube.com/watch?v=qgnDbQ1aM54" TargetMode="Externa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hyperlink" Target="http://www.youtube.com/watch?v=qgnDbQ1aM54" TargetMode="Externa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 Id="rId3" Type="http://schemas.openxmlformats.org/officeDocument/2006/relationships/hyperlink" Target="http://www.youtube.com/watch?v=qgnDbQ1aM54"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1"/>
          <p:cNvSpPr txBox="1"/>
          <p:nvPr>
            <p:ph idx="12" type="sldNum"/>
          </p:nvPr>
        </p:nvSpPr>
        <p:spPr>
          <a:xfrm>
            <a:off x="8333701" y="298859"/>
            <a:ext cx="489000" cy="50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67" name="Google Shape;467;p41"/>
          <p:cNvSpPr txBox="1"/>
          <p:nvPr>
            <p:ph type="title"/>
          </p:nvPr>
        </p:nvSpPr>
        <p:spPr>
          <a:xfrm>
            <a:off x="671825" y="727744"/>
            <a:ext cx="3117600" cy="120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29/04/2026</a:t>
            </a:r>
            <a:endParaRPr sz="2600"/>
          </a:p>
          <a:p>
            <a:pPr indent="0" lvl="0" marL="0" rtl="0" algn="l">
              <a:spcBef>
                <a:spcPts val="0"/>
              </a:spcBef>
              <a:spcAft>
                <a:spcPts val="0"/>
              </a:spcAft>
              <a:buNone/>
            </a:pPr>
            <a:r>
              <a:rPr lang="en" sz="2600"/>
              <a:t>George Hardwick</a:t>
            </a:r>
            <a:endParaRPr sz="2600"/>
          </a:p>
        </p:txBody>
      </p:sp>
      <p:sp>
        <p:nvSpPr>
          <p:cNvPr id="468" name="Google Shape;468;p41"/>
          <p:cNvSpPr txBox="1"/>
          <p:nvPr>
            <p:ph idx="2" type="title"/>
          </p:nvPr>
        </p:nvSpPr>
        <p:spPr>
          <a:xfrm>
            <a:off x="2258050" y="1800075"/>
            <a:ext cx="4623900" cy="221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460"/>
              <a:t>How to:</a:t>
            </a:r>
            <a:endParaRPr sz="4460"/>
          </a:p>
          <a:p>
            <a:pPr indent="0" lvl="0" marL="0" rtl="0" algn="l">
              <a:spcBef>
                <a:spcPts val="0"/>
              </a:spcBef>
              <a:spcAft>
                <a:spcPts val="0"/>
              </a:spcAft>
              <a:buSzPts val="990"/>
              <a:buNone/>
            </a:pPr>
            <a:r>
              <a:rPr lang="en" sz="4460"/>
              <a:t>Teach Writing for the B2 Exam</a:t>
            </a:r>
            <a:endParaRPr sz="4460"/>
          </a:p>
        </p:txBody>
      </p:sp>
      <p:pic>
        <p:nvPicPr>
          <p:cNvPr descr="a person is writing in a book that says &quot; palace to share the prisoners &quot; (Provided by Tenor)" id="469" name="Google Shape;469;p41"/>
          <p:cNvPicPr preferRelativeResize="0"/>
          <p:nvPr/>
        </p:nvPicPr>
        <p:blipFill>
          <a:blip r:embed="rId3">
            <a:alphaModFix/>
          </a:blip>
          <a:stretch>
            <a:fillRect/>
          </a:stretch>
        </p:blipFill>
        <p:spPr>
          <a:xfrm>
            <a:off x="6927600" y="2843488"/>
            <a:ext cx="2262050" cy="17215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50"/>
          <p:cNvSpPr txBox="1"/>
          <p:nvPr>
            <p:ph type="title"/>
          </p:nvPr>
        </p:nvSpPr>
        <p:spPr>
          <a:xfrm>
            <a:off x="279185" y="338025"/>
            <a:ext cx="5562300" cy="6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60"/>
              <a:t>Criteria: Organisation</a:t>
            </a:r>
            <a:endParaRPr sz="2260"/>
          </a:p>
        </p:txBody>
      </p:sp>
      <p:sp>
        <p:nvSpPr>
          <p:cNvPr id="537" name="Google Shape;537;p50"/>
          <p:cNvSpPr txBox="1"/>
          <p:nvPr>
            <p:ph idx="1" type="body"/>
          </p:nvPr>
        </p:nvSpPr>
        <p:spPr>
          <a:xfrm>
            <a:off x="333900" y="1202400"/>
            <a:ext cx="4060800" cy="27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538" name="Google Shape;538;p50"/>
          <p:cNvPicPr preferRelativeResize="0"/>
          <p:nvPr/>
        </p:nvPicPr>
        <p:blipFill>
          <a:blip r:embed="rId3">
            <a:alphaModFix/>
          </a:blip>
          <a:stretch>
            <a:fillRect/>
          </a:stretch>
        </p:blipFill>
        <p:spPr>
          <a:xfrm>
            <a:off x="1260599" y="1013325"/>
            <a:ext cx="5057799" cy="4175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51"/>
          <p:cNvSpPr txBox="1"/>
          <p:nvPr>
            <p:ph type="title"/>
          </p:nvPr>
        </p:nvSpPr>
        <p:spPr>
          <a:xfrm>
            <a:off x="279185" y="338025"/>
            <a:ext cx="5562300" cy="6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60"/>
              <a:t>4 or 2 if you think it’s somewhere between 3 &amp; 5 / 1 &amp; 3.</a:t>
            </a:r>
            <a:endParaRPr sz="2060"/>
          </a:p>
        </p:txBody>
      </p:sp>
      <p:sp>
        <p:nvSpPr>
          <p:cNvPr id="544" name="Google Shape;544;p51"/>
          <p:cNvSpPr txBox="1"/>
          <p:nvPr>
            <p:ph idx="1" type="body"/>
          </p:nvPr>
        </p:nvSpPr>
        <p:spPr>
          <a:xfrm>
            <a:off x="114300" y="1889850"/>
            <a:ext cx="838500" cy="248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300"/>
              <a:t>5</a:t>
            </a:r>
            <a:endParaRPr sz="5300"/>
          </a:p>
        </p:txBody>
      </p:sp>
      <p:sp>
        <p:nvSpPr>
          <p:cNvPr id="545" name="Google Shape;545;p51"/>
          <p:cNvSpPr txBox="1"/>
          <p:nvPr/>
        </p:nvSpPr>
        <p:spPr>
          <a:xfrm>
            <a:off x="4262725" y="1445550"/>
            <a:ext cx="838500" cy="8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100">
                <a:solidFill>
                  <a:schemeClr val="dk1"/>
                </a:solidFill>
                <a:latin typeface="Lexend"/>
                <a:ea typeface="Lexend"/>
                <a:cs typeface="Lexend"/>
                <a:sym typeface="Lexend"/>
              </a:rPr>
              <a:t>3</a:t>
            </a:r>
            <a:endParaRPr sz="4100">
              <a:solidFill>
                <a:schemeClr val="dk1"/>
              </a:solidFill>
              <a:latin typeface="Lexend"/>
              <a:ea typeface="Lexend"/>
              <a:cs typeface="Lexend"/>
              <a:sym typeface="Lexend"/>
            </a:endParaRPr>
          </a:p>
        </p:txBody>
      </p:sp>
      <p:sp>
        <p:nvSpPr>
          <p:cNvPr id="546" name="Google Shape;546;p51"/>
          <p:cNvSpPr txBox="1"/>
          <p:nvPr/>
        </p:nvSpPr>
        <p:spPr>
          <a:xfrm>
            <a:off x="4303050" y="3724825"/>
            <a:ext cx="1059600" cy="10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aseline="30000" lang="en" sz="6100">
                <a:solidFill>
                  <a:schemeClr val="dk1"/>
                </a:solidFill>
                <a:latin typeface="Lexend"/>
                <a:ea typeface="Lexend"/>
                <a:cs typeface="Lexend"/>
                <a:sym typeface="Lexend"/>
              </a:rPr>
              <a:t>1</a:t>
            </a:r>
            <a:endParaRPr baseline="30000" sz="6100">
              <a:solidFill>
                <a:schemeClr val="dk1"/>
              </a:solidFill>
              <a:latin typeface="Lexend"/>
              <a:ea typeface="Lexend"/>
              <a:cs typeface="Lexend"/>
              <a:sym typeface="Lexend"/>
            </a:endParaRPr>
          </a:p>
        </p:txBody>
      </p:sp>
      <p:pic>
        <p:nvPicPr>
          <p:cNvPr id="547" name="Google Shape;547;p51"/>
          <p:cNvPicPr preferRelativeResize="0"/>
          <p:nvPr/>
        </p:nvPicPr>
        <p:blipFill>
          <a:blip r:embed="rId3">
            <a:alphaModFix/>
          </a:blip>
          <a:stretch>
            <a:fillRect/>
          </a:stretch>
        </p:blipFill>
        <p:spPr>
          <a:xfrm>
            <a:off x="952793" y="1037925"/>
            <a:ext cx="2193060" cy="3817550"/>
          </a:xfrm>
          <a:prstGeom prst="rect">
            <a:avLst/>
          </a:prstGeom>
          <a:noFill/>
          <a:ln>
            <a:noFill/>
          </a:ln>
        </p:spPr>
      </p:pic>
      <p:pic>
        <p:nvPicPr>
          <p:cNvPr id="548" name="Google Shape;548;p51"/>
          <p:cNvPicPr preferRelativeResize="0"/>
          <p:nvPr/>
        </p:nvPicPr>
        <p:blipFill>
          <a:blip r:embed="rId4">
            <a:alphaModFix/>
          </a:blip>
          <a:stretch>
            <a:fillRect/>
          </a:stretch>
        </p:blipFill>
        <p:spPr>
          <a:xfrm>
            <a:off x="4970312" y="1037925"/>
            <a:ext cx="1826375" cy="1770171"/>
          </a:xfrm>
          <a:prstGeom prst="rect">
            <a:avLst/>
          </a:prstGeom>
          <a:noFill/>
          <a:ln>
            <a:noFill/>
          </a:ln>
        </p:spPr>
      </p:pic>
      <p:pic>
        <p:nvPicPr>
          <p:cNvPr id="549" name="Google Shape;549;p51"/>
          <p:cNvPicPr preferRelativeResize="0"/>
          <p:nvPr/>
        </p:nvPicPr>
        <p:blipFill>
          <a:blip r:embed="rId5">
            <a:alphaModFix/>
          </a:blip>
          <a:stretch>
            <a:fillRect/>
          </a:stretch>
        </p:blipFill>
        <p:spPr>
          <a:xfrm>
            <a:off x="4970295" y="3344038"/>
            <a:ext cx="1966861" cy="1770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52"/>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Official Assessment</a:t>
            </a:r>
            <a:endParaRPr/>
          </a:p>
        </p:txBody>
      </p:sp>
      <p:sp>
        <p:nvSpPr>
          <p:cNvPr id="555" name="Google Shape;555;p52"/>
          <p:cNvSpPr txBox="1"/>
          <p:nvPr>
            <p:ph idx="1" type="body"/>
          </p:nvPr>
        </p:nvSpPr>
        <p:spPr>
          <a:xfrm>
            <a:off x="333900" y="1202400"/>
            <a:ext cx="4060800" cy="27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556" name="Google Shape;556;p52"/>
          <p:cNvPicPr preferRelativeResize="0"/>
          <p:nvPr/>
        </p:nvPicPr>
        <p:blipFill>
          <a:blip r:embed="rId3">
            <a:alphaModFix/>
          </a:blip>
          <a:stretch>
            <a:fillRect/>
          </a:stretch>
        </p:blipFill>
        <p:spPr>
          <a:xfrm>
            <a:off x="292600" y="1013325"/>
            <a:ext cx="7157049" cy="3666343"/>
          </a:xfrm>
          <a:prstGeom prst="rect">
            <a:avLst/>
          </a:prstGeom>
          <a:noFill/>
          <a:ln>
            <a:noFill/>
          </a:ln>
        </p:spPr>
      </p:pic>
      <p:pic>
        <p:nvPicPr>
          <p:cNvPr id="557" name="Google Shape;557;p52"/>
          <p:cNvPicPr preferRelativeResize="0"/>
          <p:nvPr/>
        </p:nvPicPr>
        <p:blipFill>
          <a:blip r:embed="rId4">
            <a:alphaModFix/>
          </a:blip>
          <a:stretch>
            <a:fillRect/>
          </a:stretch>
        </p:blipFill>
        <p:spPr>
          <a:xfrm>
            <a:off x="1217250" y="3873994"/>
            <a:ext cx="7926751" cy="12788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53"/>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Teaching…</a:t>
            </a:r>
            <a:endParaRPr/>
          </a:p>
        </p:txBody>
      </p:sp>
      <p:sp>
        <p:nvSpPr>
          <p:cNvPr id="563" name="Google Shape;563;p53"/>
          <p:cNvSpPr txBox="1"/>
          <p:nvPr>
            <p:ph idx="1" type="body"/>
          </p:nvPr>
        </p:nvSpPr>
        <p:spPr>
          <a:xfrm>
            <a:off x="333900" y="1202400"/>
            <a:ext cx="8166900" cy="152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So - to help our students score highly in </a:t>
            </a:r>
            <a:r>
              <a:rPr i="1" lang="en" sz="2200"/>
              <a:t>Organisation</a:t>
            </a:r>
            <a:r>
              <a:rPr i="1" lang="en" sz="2200"/>
              <a:t>, </a:t>
            </a:r>
            <a:r>
              <a:rPr lang="en" sz="2200"/>
              <a:t>what do we need to teach them?</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54"/>
          <p:cNvSpPr txBox="1"/>
          <p:nvPr>
            <p:ph type="title"/>
          </p:nvPr>
        </p:nvSpPr>
        <p:spPr>
          <a:xfrm>
            <a:off x="279185" y="338025"/>
            <a:ext cx="5562300" cy="6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60"/>
              <a:t>Criteria: Language</a:t>
            </a:r>
            <a:endParaRPr sz="2260"/>
          </a:p>
        </p:txBody>
      </p:sp>
      <p:sp>
        <p:nvSpPr>
          <p:cNvPr id="569" name="Google Shape;569;p54"/>
          <p:cNvSpPr txBox="1"/>
          <p:nvPr>
            <p:ph idx="1" type="body"/>
          </p:nvPr>
        </p:nvSpPr>
        <p:spPr>
          <a:xfrm>
            <a:off x="333900" y="1202400"/>
            <a:ext cx="4060800" cy="27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570" name="Google Shape;570;p54"/>
          <p:cNvPicPr preferRelativeResize="0"/>
          <p:nvPr/>
        </p:nvPicPr>
        <p:blipFill rotWithShape="1">
          <a:blip r:embed="rId3">
            <a:alphaModFix/>
          </a:blip>
          <a:srcRect b="22857" l="0" r="0" t="0"/>
          <a:stretch/>
        </p:blipFill>
        <p:spPr>
          <a:xfrm>
            <a:off x="215138" y="776675"/>
            <a:ext cx="5046627" cy="4249074"/>
          </a:xfrm>
          <a:prstGeom prst="rect">
            <a:avLst/>
          </a:prstGeom>
          <a:noFill/>
          <a:ln>
            <a:noFill/>
          </a:ln>
        </p:spPr>
      </p:pic>
      <p:pic>
        <p:nvPicPr>
          <p:cNvPr id="571" name="Google Shape;571;p54"/>
          <p:cNvPicPr preferRelativeResize="0"/>
          <p:nvPr/>
        </p:nvPicPr>
        <p:blipFill rotWithShape="1">
          <a:blip r:embed="rId3">
            <a:alphaModFix/>
          </a:blip>
          <a:srcRect b="0" l="0" r="0" t="73659"/>
          <a:stretch/>
        </p:blipFill>
        <p:spPr>
          <a:xfrm>
            <a:off x="4787900" y="2228326"/>
            <a:ext cx="4279400" cy="12303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55"/>
          <p:cNvSpPr txBox="1"/>
          <p:nvPr>
            <p:ph type="title"/>
          </p:nvPr>
        </p:nvSpPr>
        <p:spPr>
          <a:xfrm>
            <a:off x="279185" y="338025"/>
            <a:ext cx="5562300" cy="6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60"/>
              <a:t>4 or 2 if you think it’s somewhere between 3 &amp; 5 / 1 &amp; 3.</a:t>
            </a:r>
            <a:endParaRPr sz="2060"/>
          </a:p>
        </p:txBody>
      </p:sp>
      <p:sp>
        <p:nvSpPr>
          <p:cNvPr id="577" name="Google Shape;577;p55"/>
          <p:cNvSpPr txBox="1"/>
          <p:nvPr>
            <p:ph idx="1" type="body"/>
          </p:nvPr>
        </p:nvSpPr>
        <p:spPr>
          <a:xfrm>
            <a:off x="114300" y="1889850"/>
            <a:ext cx="838500" cy="248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300"/>
              <a:t>5</a:t>
            </a:r>
            <a:endParaRPr sz="5300"/>
          </a:p>
        </p:txBody>
      </p:sp>
      <p:sp>
        <p:nvSpPr>
          <p:cNvPr id="578" name="Google Shape;578;p55"/>
          <p:cNvSpPr txBox="1"/>
          <p:nvPr/>
        </p:nvSpPr>
        <p:spPr>
          <a:xfrm>
            <a:off x="4262725" y="1445550"/>
            <a:ext cx="838500" cy="8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100">
                <a:solidFill>
                  <a:schemeClr val="dk1"/>
                </a:solidFill>
                <a:latin typeface="Lexend"/>
                <a:ea typeface="Lexend"/>
                <a:cs typeface="Lexend"/>
                <a:sym typeface="Lexend"/>
              </a:rPr>
              <a:t>3</a:t>
            </a:r>
            <a:endParaRPr sz="4100">
              <a:solidFill>
                <a:schemeClr val="dk1"/>
              </a:solidFill>
              <a:latin typeface="Lexend"/>
              <a:ea typeface="Lexend"/>
              <a:cs typeface="Lexend"/>
              <a:sym typeface="Lexend"/>
            </a:endParaRPr>
          </a:p>
        </p:txBody>
      </p:sp>
      <p:sp>
        <p:nvSpPr>
          <p:cNvPr id="579" name="Google Shape;579;p55"/>
          <p:cNvSpPr txBox="1"/>
          <p:nvPr/>
        </p:nvSpPr>
        <p:spPr>
          <a:xfrm>
            <a:off x="4303050" y="3724825"/>
            <a:ext cx="1059600" cy="10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aseline="30000" lang="en" sz="6100">
                <a:solidFill>
                  <a:schemeClr val="dk1"/>
                </a:solidFill>
                <a:latin typeface="Lexend"/>
                <a:ea typeface="Lexend"/>
                <a:cs typeface="Lexend"/>
                <a:sym typeface="Lexend"/>
              </a:rPr>
              <a:t>1</a:t>
            </a:r>
            <a:endParaRPr baseline="30000" sz="6100">
              <a:solidFill>
                <a:schemeClr val="dk1"/>
              </a:solidFill>
              <a:latin typeface="Lexend"/>
              <a:ea typeface="Lexend"/>
              <a:cs typeface="Lexend"/>
              <a:sym typeface="Lexe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56"/>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Official Assessment</a:t>
            </a:r>
            <a:endParaRPr/>
          </a:p>
        </p:txBody>
      </p:sp>
      <p:sp>
        <p:nvSpPr>
          <p:cNvPr id="585" name="Google Shape;585;p56"/>
          <p:cNvSpPr txBox="1"/>
          <p:nvPr>
            <p:ph idx="1" type="body"/>
          </p:nvPr>
        </p:nvSpPr>
        <p:spPr>
          <a:xfrm>
            <a:off x="333900" y="1202400"/>
            <a:ext cx="4060800" cy="27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586" name="Google Shape;586;p56"/>
          <p:cNvPicPr preferRelativeResize="0"/>
          <p:nvPr/>
        </p:nvPicPr>
        <p:blipFill>
          <a:blip r:embed="rId3">
            <a:alphaModFix/>
          </a:blip>
          <a:stretch>
            <a:fillRect/>
          </a:stretch>
        </p:blipFill>
        <p:spPr>
          <a:xfrm>
            <a:off x="114300" y="1013325"/>
            <a:ext cx="6521407" cy="2738700"/>
          </a:xfrm>
          <a:prstGeom prst="rect">
            <a:avLst/>
          </a:prstGeom>
          <a:noFill/>
          <a:ln>
            <a:noFill/>
          </a:ln>
        </p:spPr>
      </p:pic>
      <p:pic>
        <p:nvPicPr>
          <p:cNvPr id="587" name="Google Shape;587;p56"/>
          <p:cNvPicPr preferRelativeResize="0"/>
          <p:nvPr/>
        </p:nvPicPr>
        <p:blipFill rotWithShape="1">
          <a:blip r:embed="rId4">
            <a:alphaModFix/>
          </a:blip>
          <a:srcRect b="0" l="0" r="0" t="16143"/>
          <a:stretch/>
        </p:blipFill>
        <p:spPr>
          <a:xfrm>
            <a:off x="3455900" y="3534325"/>
            <a:ext cx="5786300" cy="1491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57"/>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Teaching…</a:t>
            </a:r>
            <a:endParaRPr/>
          </a:p>
        </p:txBody>
      </p:sp>
      <p:sp>
        <p:nvSpPr>
          <p:cNvPr id="593" name="Google Shape;593;p57"/>
          <p:cNvSpPr txBox="1"/>
          <p:nvPr>
            <p:ph idx="1" type="body"/>
          </p:nvPr>
        </p:nvSpPr>
        <p:spPr>
          <a:xfrm>
            <a:off x="333900" y="1202400"/>
            <a:ext cx="8166900" cy="152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So - to help our students score highly in </a:t>
            </a:r>
            <a:r>
              <a:rPr i="1" lang="en" sz="2200"/>
              <a:t>Language</a:t>
            </a:r>
            <a:r>
              <a:rPr i="1" lang="en" sz="2200"/>
              <a:t>, </a:t>
            </a:r>
            <a:r>
              <a:rPr lang="en" sz="2200"/>
              <a:t>what do we need to </a:t>
            </a:r>
            <a:r>
              <a:rPr lang="en" sz="2200"/>
              <a:t>emphasize</a:t>
            </a:r>
            <a:r>
              <a:rPr lang="en" sz="2200"/>
              <a:t> and teach?</a:t>
            </a:r>
            <a:endParaRPr sz="2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58"/>
          <p:cNvSpPr txBox="1"/>
          <p:nvPr>
            <p:ph type="title"/>
          </p:nvPr>
        </p:nvSpPr>
        <p:spPr>
          <a:xfrm>
            <a:off x="279185" y="338025"/>
            <a:ext cx="5562300" cy="675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Rewriting Task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99" name="Google Shape;599;p58"/>
          <p:cNvSpPr txBox="1"/>
          <p:nvPr>
            <p:ph idx="1" type="body"/>
          </p:nvPr>
        </p:nvSpPr>
        <p:spPr>
          <a:xfrm>
            <a:off x="1705750" y="1223400"/>
            <a:ext cx="5755200" cy="353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3000"/>
              <a:t>Here is the first draft of a student’s essay.</a:t>
            </a:r>
            <a:endParaRPr i="1" sz="3000"/>
          </a:p>
          <a:p>
            <a:pPr indent="-381000" lvl="0" marL="457200" rtl="0" algn="l">
              <a:spcBef>
                <a:spcPts val="0"/>
              </a:spcBef>
              <a:spcAft>
                <a:spcPts val="0"/>
              </a:spcAft>
              <a:buSzPts val="2400"/>
              <a:buAutoNum type="arabicParenR"/>
            </a:pPr>
            <a:r>
              <a:rPr lang="en" sz="2400"/>
              <a:t>Read and correct it alone </a:t>
            </a:r>
            <a:endParaRPr sz="2400"/>
          </a:p>
          <a:p>
            <a:pPr indent="-381000" lvl="0" marL="457200" rtl="0" algn="l">
              <a:spcBef>
                <a:spcPts val="0"/>
              </a:spcBef>
              <a:spcAft>
                <a:spcPts val="0"/>
              </a:spcAft>
              <a:buSzPts val="2400"/>
              <a:buAutoNum type="arabicParenR"/>
            </a:pPr>
            <a:r>
              <a:rPr lang="en" sz="2400"/>
              <a:t>Re-draft it with a partner(s)</a:t>
            </a:r>
            <a:endParaRPr sz="2400"/>
          </a:p>
          <a:p>
            <a:pPr indent="-381000" lvl="0" marL="457200" rtl="0" algn="l">
              <a:spcBef>
                <a:spcPts val="0"/>
              </a:spcBef>
              <a:spcAft>
                <a:spcPts val="0"/>
              </a:spcAft>
              <a:buSzPts val="2400"/>
              <a:buAutoNum type="arabicParenR"/>
            </a:pPr>
            <a:r>
              <a:rPr lang="en" sz="2400"/>
              <a:t>Read other group’s essays and mark them using the FCE Writing Criteria</a:t>
            </a:r>
            <a:endParaRPr sz="2400"/>
          </a:p>
          <a:p>
            <a:pPr indent="-381000" lvl="0" marL="457200" rtl="0" algn="l">
              <a:spcBef>
                <a:spcPts val="0"/>
              </a:spcBef>
              <a:spcAft>
                <a:spcPts val="0"/>
              </a:spcAft>
              <a:buSzPts val="2400"/>
              <a:buAutoNum type="arabicParenR"/>
            </a:pPr>
            <a:r>
              <a:rPr lang="en" sz="2400"/>
              <a:t>Reflect: What did you all do to improve the </a:t>
            </a:r>
            <a:r>
              <a:rPr lang="en" sz="2400"/>
              <a:t>first</a:t>
            </a:r>
            <a:r>
              <a:rPr lang="en" sz="2400"/>
              <a:t> draft?</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59"/>
          <p:cNvSpPr txBox="1"/>
          <p:nvPr>
            <p:ph type="title"/>
          </p:nvPr>
        </p:nvSpPr>
        <p:spPr>
          <a:xfrm>
            <a:off x="279185" y="338025"/>
            <a:ext cx="5562300" cy="675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Rewriting Task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05" name="Google Shape;605;p59"/>
          <p:cNvSpPr txBox="1"/>
          <p:nvPr>
            <p:ph idx="1" type="body"/>
          </p:nvPr>
        </p:nvSpPr>
        <p:spPr>
          <a:xfrm>
            <a:off x="1705750" y="1223400"/>
            <a:ext cx="5755200" cy="353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3000"/>
              <a:t>Here is the first draft of a student’s essay.</a:t>
            </a:r>
            <a:endParaRPr i="1" sz="3000"/>
          </a:p>
          <a:p>
            <a:pPr indent="0" lvl="0" marL="0" rtl="0" algn="l">
              <a:spcBef>
                <a:spcPts val="0"/>
              </a:spcBef>
              <a:spcAft>
                <a:spcPts val="0"/>
              </a:spcAft>
              <a:buNone/>
            </a:pPr>
            <a:r>
              <a:t/>
            </a:r>
            <a:endParaRPr i="1" sz="3000"/>
          </a:p>
          <a:p>
            <a:pPr indent="-381000" lvl="0" marL="457200" rtl="0" algn="l">
              <a:spcBef>
                <a:spcPts val="0"/>
              </a:spcBef>
              <a:spcAft>
                <a:spcPts val="0"/>
              </a:spcAft>
              <a:buSzPts val="2400"/>
              <a:buAutoNum type="arabicParenR"/>
            </a:pPr>
            <a:r>
              <a:rPr lang="en" sz="2400"/>
              <a:t>Read and correct it alone </a:t>
            </a:r>
            <a:endParaRPr sz="2400"/>
          </a:p>
          <a:p>
            <a:pPr indent="0" lvl="0" marL="457200" rtl="0" algn="l">
              <a:spcBef>
                <a:spcPts val="0"/>
              </a:spcBef>
              <a:spcAft>
                <a:spcPts val="0"/>
              </a:spcAft>
              <a:buNone/>
            </a:pPr>
            <a:r>
              <a:t/>
            </a:r>
            <a:endParaRPr sz="2400"/>
          </a:p>
        </p:txBody>
      </p:sp>
      <p:pic>
        <p:nvPicPr>
          <p:cNvPr descr="Set a timer for 5 minutes. This 5 minute timer with alarm silently counts down to 00:00 and then alerts you with a gentle alarm sound.&#10;&#10;What Is the 5 Minute Timer?&#10;If you're looking for a timer to help you stay on track with your work, a 5 minute countdown is a great option. You can use it to break up your work time into manageable chunks, and it can also help you avoid getting bogged down with one task for too long.&#10;&#10;How to Set a 5 Minute Timer&#10;There are a few different ways to set a 5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5 Minute Alarm?&#10;This timer is perfect for work or study sessions. It's also great for any activity where you want to be sure to take a break every 5 minutes, such as cooking, laundry, or working out.&#10;&#10;Online Timer - https://timer.onlinealarmkur.com/en/" id="606" name="Google Shape;606;p59" title="5 Minute Timer">
            <a:hlinkClick r:id="rId3"/>
          </p:cNvPr>
          <p:cNvPicPr preferRelativeResize="0"/>
          <p:nvPr/>
        </p:nvPicPr>
        <p:blipFill>
          <a:blip r:embed="rId4">
            <a:alphaModFix/>
          </a:blip>
          <a:stretch>
            <a:fillRect/>
          </a:stretch>
        </p:blipFill>
        <p:spPr>
          <a:xfrm>
            <a:off x="3260500" y="3222600"/>
            <a:ext cx="2394000" cy="1346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1000"/>
                                        <p:tgtEl>
                                          <p:spTgt spid="6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2"/>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Agenda</a:t>
            </a:r>
            <a:endParaRPr b="1"/>
          </a:p>
        </p:txBody>
      </p:sp>
      <p:sp>
        <p:nvSpPr>
          <p:cNvPr id="475" name="Google Shape;475;p42"/>
          <p:cNvSpPr txBox="1"/>
          <p:nvPr>
            <p:ph idx="1" type="body"/>
          </p:nvPr>
        </p:nvSpPr>
        <p:spPr>
          <a:xfrm>
            <a:off x="114300" y="930650"/>
            <a:ext cx="8915400" cy="39249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412750" lvl="0" marL="457200" rtl="0" algn="l">
              <a:lnSpc>
                <a:spcPct val="150000"/>
              </a:lnSpc>
              <a:spcBef>
                <a:spcPts val="0"/>
              </a:spcBef>
              <a:spcAft>
                <a:spcPts val="0"/>
              </a:spcAft>
              <a:buSzPts val="2900"/>
              <a:buAutoNum type="arabicPeriod"/>
            </a:pPr>
            <a:r>
              <a:rPr lang="en" sz="2900"/>
              <a:t>Introduction</a:t>
            </a:r>
            <a:endParaRPr sz="2900"/>
          </a:p>
          <a:p>
            <a:pPr indent="-412750" lvl="0" marL="457200" rtl="0" algn="l">
              <a:lnSpc>
                <a:spcPct val="150000"/>
              </a:lnSpc>
              <a:spcBef>
                <a:spcPts val="0"/>
              </a:spcBef>
              <a:spcAft>
                <a:spcPts val="0"/>
              </a:spcAft>
              <a:buSzPts val="2900"/>
              <a:buAutoNum type="arabicPeriod"/>
            </a:pPr>
            <a:r>
              <a:rPr lang="en" sz="2900"/>
              <a:t>Pop Quiz</a:t>
            </a:r>
            <a:endParaRPr sz="2900"/>
          </a:p>
          <a:p>
            <a:pPr indent="-412750" lvl="0" marL="457200" rtl="0" algn="l">
              <a:lnSpc>
                <a:spcPct val="150000"/>
              </a:lnSpc>
              <a:spcBef>
                <a:spcPts val="0"/>
              </a:spcBef>
              <a:spcAft>
                <a:spcPts val="0"/>
              </a:spcAft>
              <a:buSzPts val="2900"/>
              <a:buAutoNum type="arabicPeriod"/>
            </a:pPr>
            <a:r>
              <a:rPr lang="en" sz="2900"/>
              <a:t>Sample Text &amp; Criteria A </a:t>
            </a:r>
            <a:endParaRPr sz="1800">
              <a:solidFill>
                <a:srgbClr val="FF0000"/>
              </a:solidFill>
            </a:endParaRPr>
          </a:p>
          <a:p>
            <a:pPr indent="-412750" lvl="0" marL="457200" rtl="0" algn="l">
              <a:lnSpc>
                <a:spcPct val="150000"/>
              </a:lnSpc>
              <a:spcBef>
                <a:spcPts val="0"/>
              </a:spcBef>
              <a:spcAft>
                <a:spcPts val="0"/>
              </a:spcAft>
              <a:buSzPts val="2900"/>
              <a:buAutoNum type="arabicPeriod"/>
            </a:pPr>
            <a:r>
              <a:rPr lang="en" sz="2900"/>
              <a:t>Sample Text &amp; Criteria B</a:t>
            </a:r>
            <a:endParaRPr sz="2900"/>
          </a:p>
          <a:p>
            <a:pPr indent="-412750" lvl="0" marL="457200" rtl="0" algn="l">
              <a:lnSpc>
                <a:spcPct val="150000"/>
              </a:lnSpc>
              <a:spcBef>
                <a:spcPts val="0"/>
              </a:spcBef>
              <a:spcAft>
                <a:spcPts val="0"/>
              </a:spcAft>
              <a:buSzPts val="2900"/>
              <a:buAutoNum type="arabicPeriod"/>
            </a:pPr>
            <a:r>
              <a:rPr lang="en" sz="2900"/>
              <a:t>Sample Text &amp; Criteria C</a:t>
            </a:r>
            <a:endParaRPr sz="2900"/>
          </a:p>
          <a:p>
            <a:pPr indent="-412750" lvl="0" marL="457200" rtl="0" algn="l">
              <a:lnSpc>
                <a:spcPct val="150000"/>
              </a:lnSpc>
              <a:spcBef>
                <a:spcPts val="0"/>
              </a:spcBef>
              <a:spcAft>
                <a:spcPts val="0"/>
              </a:spcAft>
              <a:buSzPts val="2900"/>
              <a:buAutoNum type="arabicPeriod"/>
            </a:pPr>
            <a:r>
              <a:rPr lang="en" sz="2900"/>
              <a:t>Classroom Activity</a:t>
            </a:r>
            <a:endParaRPr sz="2900"/>
          </a:p>
        </p:txBody>
      </p:sp>
      <p:pic>
        <p:nvPicPr>
          <p:cNvPr id="476" name="Google Shape;476;p42"/>
          <p:cNvPicPr preferRelativeResize="0"/>
          <p:nvPr/>
        </p:nvPicPr>
        <p:blipFill>
          <a:blip r:embed="rId3">
            <a:alphaModFix/>
          </a:blip>
          <a:stretch>
            <a:fillRect/>
          </a:stretch>
        </p:blipFill>
        <p:spPr>
          <a:xfrm>
            <a:off x="5883500" y="1856690"/>
            <a:ext cx="2959099" cy="1973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60"/>
          <p:cNvSpPr txBox="1"/>
          <p:nvPr>
            <p:ph type="title"/>
          </p:nvPr>
        </p:nvSpPr>
        <p:spPr>
          <a:xfrm>
            <a:off x="279185" y="338025"/>
            <a:ext cx="5562300" cy="675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Rewriting Task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12" name="Google Shape;612;p60"/>
          <p:cNvSpPr txBox="1"/>
          <p:nvPr>
            <p:ph idx="1" type="body"/>
          </p:nvPr>
        </p:nvSpPr>
        <p:spPr>
          <a:xfrm>
            <a:off x="1705750" y="1223400"/>
            <a:ext cx="5755200" cy="353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3000"/>
              <a:t>Here is the first draft of a student’s essay.</a:t>
            </a:r>
            <a:endParaRPr i="1" sz="3000"/>
          </a:p>
          <a:p>
            <a:pPr indent="0" lvl="0" marL="0" rtl="0" algn="l">
              <a:spcBef>
                <a:spcPts val="0"/>
              </a:spcBef>
              <a:spcAft>
                <a:spcPts val="0"/>
              </a:spcAft>
              <a:buNone/>
            </a:pPr>
            <a:r>
              <a:t/>
            </a:r>
            <a:endParaRPr i="1" sz="3000"/>
          </a:p>
          <a:p>
            <a:pPr indent="0" lvl="0" marL="457200" rtl="0" algn="l">
              <a:spcBef>
                <a:spcPts val="0"/>
              </a:spcBef>
              <a:spcAft>
                <a:spcPts val="0"/>
              </a:spcAft>
              <a:buNone/>
            </a:pPr>
            <a:r>
              <a:rPr lang="en" sz="2400"/>
              <a:t>2) </a:t>
            </a:r>
            <a:r>
              <a:rPr lang="en" sz="2400"/>
              <a:t>Re-draft it with a partner(s)</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p:txBody>
      </p:sp>
      <p:pic>
        <p:nvPicPr>
          <p:cNvPr descr="Set a timer for 5 minutes. This 5 minute timer with alarm silently counts down to 00:00 and then alerts you with a gentle alarm sound.&#10;&#10;What Is the 5 Minute Timer?&#10;If you're looking for a timer to help you stay on track with your work, a 5 minute countdown is a great option. You can use it to break up your work time into manageable chunks, and it can also help you avoid getting bogged down with one task for too long.&#10;&#10;How to Set a 5 Minute Timer&#10;There are a few different ways to set a 5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5 Minute Alarm?&#10;This timer is perfect for work or study sessions. It's also great for any activity where you want to be sure to take a break every 5 minutes, such as cooking, laundry, or working out.&#10;&#10;Online Timer - https://timer.onlinealarmkur.com/en/" id="613" name="Google Shape;613;p60" title="5 Minute Timer">
            <a:hlinkClick r:id="rId3"/>
          </p:cNvPr>
          <p:cNvPicPr preferRelativeResize="0"/>
          <p:nvPr/>
        </p:nvPicPr>
        <p:blipFill>
          <a:blip r:embed="rId4">
            <a:alphaModFix/>
          </a:blip>
          <a:stretch>
            <a:fillRect/>
          </a:stretch>
        </p:blipFill>
        <p:spPr>
          <a:xfrm>
            <a:off x="3260500" y="3222600"/>
            <a:ext cx="2394000" cy="1346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61"/>
          <p:cNvSpPr txBox="1"/>
          <p:nvPr>
            <p:ph type="title"/>
          </p:nvPr>
        </p:nvSpPr>
        <p:spPr>
          <a:xfrm>
            <a:off x="279185" y="338025"/>
            <a:ext cx="5562300" cy="675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Rewriting Task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19" name="Google Shape;619;p61"/>
          <p:cNvSpPr txBox="1"/>
          <p:nvPr>
            <p:ph idx="1" type="body"/>
          </p:nvPr>
        </p:nvSpPr>
        <p:spPr>
          <a:xfrm>
            <a:off x="1705750" y="1223400"/>
            <a:ext cx="5755200" cy="353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3000"/>
          </a:p>
          <a:p>
            <a:pPr indent="0" lvl="0" marL="457200" rtl="0" algn="l">
              <a:spcBef>
                <a:spcPts val="0"/>
              </a:spcBef>
              <a:spcAft>
                <a:spcPts val="0"/>
              </a:spcAft>
              <a:buNone/>
            </a:pPr>
            <a:r>
              <a:t/>
            </a:r>
            <a:endParaRPr sz="2400"/>
          </a:p>
          <a:p>
            <a:pPr indent="0" lvl="0" marL="0" rtl="0" algn="l">
              <a:spcBef>
                <a:spcPts val="0"/>
              </a:spcBef>
              <a:spcAft>
                <a:spcPts val="0"/>
              </a:spcAft>
              <a:buNone/>
            </a:pPr>
            <a:r>
              <a:rPr lang="en" sz="2400"/>
              <a:t>3) Read other group’s essays and mark them using the FCE Writing Criteria</a:t>
            </a:r>
            <a:endParaRPr sz="2400"/>
          </a:p>
        </p:txBody>
      </p:sp>
      <p:pic>
        <p:nvPicPr>
          <p:cNvPr descr="Set a timer for 5 minutes. This 5 minute timer with alarm silently counts down to 00:00 and then alerts you with a gentle alarm sound.&#10;&#10;What Is the 5 Minute Timer?&#10;If you're looking for a timer to help you stay on track with your work, a 5 minute countdown is a great option. You can use it to break up your work time into manageable chunks, and it can also help you avoid getting bogged down with one task for too long.&#10;&#10;How to Set a 5 Minute Timer&#10;There are a few different ways to set a 5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5 Minute Alarm?&#10;This timer is perfect for work or study sessions. It's also great for any activity where you want to be sure to take a break every 5 minutes, such as cooking, laundry, or working out.&#10;&#10;Online Timer - https://timer.onlinealarmkur.com/en/" id="620" name="Google Shape;620;p61" title="5 Minute Timer">
            <a:hlinkClick r:id="rId3"/>
          </p:cNvPr>
          <p:cNvPicPr preferRelativeResize="0"/>
          <p:nvPr/>
        </p:nvPicPr>
        <p:blipFill>
          <a:blip r:embed="rId4">
            <a:alphaModFix/>
          </a:blip>
          <a:stretch>
            <a:fillRect/>
          </a:stretch>
        </p:blipFill>
        <p:spPr>
          <a:xfrm>
            <a:off x="3946300" y="3726850"/>
            <a:ext cx="1580050" cy="8887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62"/>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First Draft of Essay</a:t>
            </a:r>
            <a:endParaRPr sz="1900"/>
          </a:p>
        </p:txBody>
      </p:sp>
      <p:sp>
        <p:nvSpPr>
          <p:cNvPr id="626" name="Google Shape;626;p62"/>
          <p:cNvSpPr txBox="1"/>
          <p:nvPr>
            <p:ph idx="1" type="body"/>
          </p:nvPr>
        </p:nvSpPr>
        <p:spPr>
          <a:xfrm>
            <a:off x="313200" y="661250"/>
            <a:ext cx="8517600" cy="4364400"/>
          </a:xfrm>
          <a:prstGeom prst="rect">
            <a:avLst/>
          </a:prstGeom>
          <a:solidFill>
            <a:schemeClr val="accent5"/>
          </a:solidFill>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400">
                <a:solidFill>
                  <a:srgbClr val="1F1F1F"/>
                </a:solidFill>
                <a:latin typeface="Caveat"/>
                <a:ea typeface="Caveat"/>
                <a:cs typeface="Caveat"/>
                <a:sym typeface="Caveat"/>
              </a:rPr>
              <a:t>Well, I think that my country has problems with pollution to environment like all other countries. This problem is normal for Malaysia. We have big problems with transport because there are too much cars in our country. And because of that we have problems with atmospeer, air in my city and in all Malaysia is really dirty and sometimes I can’t make a sigh because it smells around me and of course around that cars on the road. I’ve heard about tradition of one country. They don’t go anywhere by car one day a month or a year, they just use bycicle or their feet. I think it could be very good if we had a tradition like that.</a:t>
            </a:r>
            <a:endParaRPr b="1" sz="1400">
              <a:solidFill>
                <a:srgbClr val="1F1F1F"/>
              </a:solidFill>
              <a:latin typeface="Caveat"/>
              <a:ea typeface="Caveat"/>
              <a:cs typeface="Caveat"/>
              <a:sym typeface="Caveat"/>
            </a:endParaRPr>
          </a:p>
          <a:p>
            <a:pPr indent="0" lvl="0" marL="0" rtl="0" algn="l">
              <a:lnSpc>
                <a:spcPct val="115000"/>
              </a:lnSpc>
              <a:spcBef>
                <a:spcPts val="3600"/>
              </a:spcBef>
              <a:spcAft>
                <a:spcPts val="0"/>
              </a:spcAft>
              <a:buNone/>
            </a:pPr>
            <a:r>
              <a:rPr b="1" lang="en" sz="1400">
                <a:solidFill>
                  <a:srgbClr val="1F1F1F"/>
                </a:solidFill>
                <a:latin typeface="Caveat"/>
                <a:ea typeface="Caveat"/>
                <a:cs typeface="Caveat"/>
                <a:sym typeface="Caveat"/>
              </a:rPr>
              <a:t>So, what about the rivers and the seas? Yeah, there are some really good and clean rivers and seas where you can go, but there are not many of them. Once I saw the river in my city, it was about two years ago but I stil remember that in some places it was not blue, it was green or purple I didn’t really understand because it had different colours.</a:t>
            </a:r>
            <a:endParaRPr b="1" sz="1400">
              <a:solidFill>
                <a:srgbClr val="1F1F1F"/>
              </a:solidFill>
              <a:latin typeface="Caveat"/>
              <a:ea typeface="Caveat"/>
              <a:cs typeface="Caveat"/>
              <a:sym typeface="Caveat"/>
            </a:endParaRPr>
          </a:p>
          <a:p>
            <a:pPr indent="0" lvl="0" marL="0" rtl="0" algn="l">
              <a:lnSpc>
                <a:spcPct val="115000"/>
              </a:lnSpc>
              <a:spcBef>
                <a:spcPts val="3600"/>
              </a:spcBef>
              <a:spcAft>
                <a:spcPts val="0"/>
              </a:spcAft>
              <a:buNone/>
            </a:pPr>
            <a:r>
              <a:rPr b="1" lang="en" sz="1400">
                <a:solidFill>
                  <a:srgbClr val="1F1F1F"/>
                </a:solidFill>
                <a:latin typeface="Caveat"/>
                <a:ea typeface="Caveat"/>
                <a:cs typeface="Caveat"/>
                <a:sym typeface="Caveat"/>
              </a:rPr>
              <a:t>I dunno what should we do. Maybe we should just open our eyes and look what we did. But Malaysian people don’t care about the world around them many people care only about themselves an that’s all.</a:t>
            </a:r>
            <a:endParaRPr b="1" sz="1400">
              <a:solidFill>
                <a:srgbClr val="1F1F1F"/>
              </a:solidFill>
              <a:latin typeface="Caveat"/>
              <a:ea typeface="Caveat"/>
              <a:cs typeface="Caveat"/>
              <a:sym typeface="Caveat"/>
            </a:endParaRPr>
          </a:p>
          <a:p>
            <a:pPr indent="0" lvl="0" marL="0" rtl="0" algn="l">
              <a:lnSpc>
                <a:spcPct val="115000"/>
              </a:lnSpc>
              <a:spcBef>
                <a:spcPts val="3600"/>
              </a:spcBef>
              <a:spcAft>
                <a:spcPts val="0"/>
              </a:spcAft>
              <a:buNone/>
            </a:pPr>
            <a:r>
              <a:rPr b="1" lang="en" sz="1400">
                <a:solidFill>
                  <a:srgbClr val="1F1F1F"/>
                </a:solidFill>
                <a:latin typeface="Caveat"/>
                <a:ea typeface="Caveat"/>
                <a:cs typeface="Caveat"/>
                <a:sym typeface="Caveat"/>
              </a:rPr>
              <a:t>So, the best idea is look around and try to do something good for our planet and for us and for children.</a:t>
            </a:r>
            <a:endParaRPr b="1" sz="1400">
              <a:solidFill>
                <a:srgbClr val="1F1F1F"/>
              </a:solidFill>
              <a:latin typeface="Caveat"/>
              <a:ea typeface="Caveat"/>
              <a:cs typeface="Caveat"/>
              <a:sym typeface="Caveat"/>
            </a:endParaRPr>
          </a:p>
          <a:p>
            <a:pPr indent="0" lvl="0" marL="0" rtl="0" algn="l">
              <a:lnSpc>
                <a:spcPct val="115000"/>
              </a:lnSpc>
              <a:spcBef>
                <a:spcPts val="3600"/>
              </a:spcBef>
              <a:spcAft>
                <a:spcPts val="0"/>
              </a:spcAft>
              <a:buNone/>
            </a:pPr>
            <a:r>
              <a:t/>
            </a:r>
            <a:endParaRPr b="1" sz="1300">
              <a:solidFill>
                <a:srgbClr val="1F1F1F"/>
              </a:solidFill>
              <a:latin typeface="Caveat"/>
              <a:ea typeface="Caveat"/>
              <a:cs typeface="Caveat"/>
              <a:sym typeface="Caveat"/>
            </a:endParaRPr>
          </a:p>
          <a:p>
            <a:pPr indent="0" lvl="0" marL="0" rtl="0" algn="l">
              <a:spcBef>
                <a:spcPts val="3600"/>
              </a:spcBef>
              <a:spcAft>
                <a:spcPts val="0"/>
              </a:spcAft>
              <a:buNone/>
            </a:pPr>
            <a:r>
              <a:t/>
            </a:r>
            <a:endParaRPr sz="17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63"/>
          <p:cNvSpPr txBox="1"/>
          <p:nvPr>
            <p:ph type="title"/>
          </p:nvPr>
        </p:nvSpPr>
        <p:spPr>
          <a:xfrm>
            <a:off x="279185" y="338025"/>
            <a:ext cx="5562300" cy="675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Rewriting Task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32" name="Google Shape;632;p63"/>
          <p:cNvSpPr txBox="1"/>
          <p:nvPr>
            <p:ph idx="1" type="body"/>
          </p:nvPr>
        </p:nvSpPr>
        <p:spPr>
          <a:xfrm>
            <a:off x="1705750" y="1223400"/>
            <a:ext cx="5755200" cy="353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3000"/>
          </a:p>
          <a:p>
            <a:pPr indent="0" lvl="0" marL="0" rtl="0" algn="l">
              <a:spcBef>
                <a:spcPts val="0"/>
              </a:spcBef>
              <a:spcAft>
                <a:spcPts val="0"/>
              </a:spcAft>
              <a:buNone/>
            </a:pPr>
            <a:r>
              <a:t/>
            </a:r>
            <a:endParaRPr i="1" sz="3000"/>
          </a:p>
          <a:p>
            <a:pPr indent="0" lvl="0" marL="0" rtl="0" algn="l">
              <a:spcBef>
                <a:spcPts val="0"/>
              </a:spcBef>
              <a:spcAft>
                <a:spcPts val="0"/>
              </a:spcAft>
              <a:buNone/>
            </a:pPr>
            <a:r>
              <a:rPr lang="en" sz="2400"/>
              <a:t>Reflect: What did you all do to improve the first draft?</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43"/>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Introductions</a:t>
            </a:r>
            <a:endParaRPr/>
          </a:p>
        </p:txBody>
      </p:sp>
      <p:sp>
        <p:nvSpPr>
          <p:cNvPr id="482" name="Google Shape;482;p43"/>
          <p:cNvSpPr txBox="1"/>
          <p:nvPr>
            <p:ph idx="1" type="body"/>
          </p:nvPr>
        </p:nvSpPr>
        <p:spPr>
          <a:xfrm>
            <a:off x="333900" y="1202400"/>
            <a:ext cx="8695800" cy="31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Discuss with your </a:t>
            </a:r>
            <a:r>
              <a:rPr lang="en" sz="2500"/>
              <a:t>partner</a:t>
            </a:r>
            <a:r>
              <a:rPr lang="en" sz="2500"/>
              <a:t>(s):</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i="1" lang="en" sz="2500"/>
              <a:t>What experience do you have of teaching writing at the B2 </a:t>
            </a:r>
            <a:r>
              <a:rPr i="1" lang="en" sz="2500"/>
              <a:t>level (&amp; for the FCE exam)?</a:t>
            </a:r>
            <a:endParaRPr i="1" sz="2500"/>
          </a:p>
        </p:txBody>
      </p:sp>
      <p:pic>
        <p:nvPicPr>
          <p:cNvPr descr="Group of college students listening lecture from their teacher in the classroom. (Provided by Getty Images)" id="483" name="Google Shape;483;p43"/>
          <p:cNvPicPr preferRelativeResize="0"/>
          <p:nvPr/>
        </p:nvPicPr>
        <p:blipFill>
          <a:blip r:embed="rId3">
            <a:alphaModFix/>
          </a:blip>
          <a:stretch>
            <a:fillRect/>
          </a:stretch>
        </p:blipFill>
        <p:spPr>
          <a:xfrm>
            <a:off x="2962050" y="3031224"/>
            <a:ext cx="2712904" cy="18081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4"/>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Pop Quiz!</a:t>
            </a:r>
            <a:endParaRPr/>
          </a:p>
        </p:txBody>
      </p:sp>
      <p:sp>
        <p:nvSpPr>
          <p:cNvPr id="489" name="Google Shape;489;p44"/>
          <p:cNvSpPr txBox="1"/>
          <p:nvPr>
            <p:ph idx="1" type="body"/>
          </p:nvPr>
        </p:nvSpPr>
        <p:spPr>
          <a:xfrm>
            <a:off x="333900" y="1202400"/>
            <a:ext cx="8695800" cy="27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Work together to answer the questions.</a:t>
            </a:r>
            <a:endParaRPr sz="2900"/>
          </a:p>
        </p:txBody>
      </p:sp>
      <p:sp>
        <p:nvSpPr>
          <p:cNvPr id="490" name="Google Shape;490;p44"/>
          <p:cNvSpPr txBox="1"/>
          <p:nvPr/>
        </p:nvSpPr>
        <p:spPr>
          <a:xfrm>
            <a:off x="349625" y="1163175"/>
            <a:ext cx="7866600" cy="35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u="sng">
                <a:solidFill>
                  <a:schemeClr val="dk1"/>
                </a:solidFill>
                <a:latin typeface="Lexend"/>
                <a:ea typeface="Lexend"/>
                <a:cs typeface="Lexend"/>
                <a:sym typeface="Lexend"/>
              </a:rPr>
              <a:t>ANSWERS</a:t>
            </a:r>
            <a:endParaRPr b="1" sz="2200" u="sng">
              <a:solidFill>
                <a:schemeClr val="dk1"/>
              </a:solidFill>
              <a:latin typeface="Lexend"/>
              <a:ea typeface="Lexend"/>
              <a:cs typeface="Lexend"/>
              <a:sym typeface="Lexend"/>
            </a:endParaRPr>
          </a:p>
          <a:p>
            <a:pPr indent="0" lvl="0" marL="0" rtl="0" algn="l">
              <a:spcBef>
                <a:spcPts val="0"/>
              </a:spcBef>
              <a:spcAft>
                <a:spcPts val="0"/>
              </a:spcAft>
              <a:buNone/>
            </a:pPr>
            <a:r>
              <a:t/>
            </a:r>
            <a:endParaRPr b="1" sz="2200" u="sng">
              <a:solidFill>
                <a:schemeClr val="dk1"/>
              </a:solidFill>
              <a:latin typeface="Lexend"/>
              <a:ea typeface="Lexend"/>
              <a:cs typeface="Lexend"/>
              <a:sym typeface="Lexend"/>
            </a:endParaRPr>
          </a:p>
          <a:p>
            <a:pPr indent="-368300" lvl="0" marL="457200" rtl="0" algn="l">
              <a:spcBef>
                <a:spcPts val="0"/>
              </a:spcBef>
              <a:spcAft>
                <a:spcPts val="0"/>
              </a:spcAft>
              <a:buClr>
                <a:schemeClr val="dk1"/>
              </a:buClr>
              <a:buSzPts val="2200"/>
              <a:buFont typeface="Lexend"/>
              <a:buAutoNum type="arabicPeriod"/>
            </a:pPr>
            <a:r>
              <a:rPr lang="en" sz="1900">
                <a:solidFill>
                  <a:schemeClr val="dk1"/>
                </a:solidFill>
                <a:latin typeface="Lexend"/>
                <a:ea typeface="Lexend"/>
                <a:cs typeface="Lexend"/>
                <a:sym typeface="Lexend"/>
              </a:rPr>
              <a:t>Two</a:t>
            </a:r>
            <a:r>
              <a:rPr lang="en" sz="2200">
                <a:solidFill>
                  <a:schemeClr val="dk1"/>
                </a:solidFill>
                <a:latin typeface="Lexend"/>
                <a:ea typeface="Lexend"/>
                <a:cs typeface="Lexend"/>
                <a:sym typeface="Lexend"/>
              </a:rPr>
              <a:t>.</a:t>
            </a:r>
            <a:endParaRPr sz="1800">
              <a:solidFill>
                <a:schemeClr val="dk1"/>
              </a:solidFill>
              <a:latin typeface="Lexend"/>
              <a:ea typeface="Lexend"/>
              <a:cs typeface="Lexend"/>
              <a:sym typeface="Lexend"/>
            </a:endParaRPr>
          </a:p>
          <a:p>
            <a:pPr indent="0" lvl="0" marL="0" rtl="0" algn="l">
              <a:spcBef>
                <a:spcPts val="0"/>
              </a:spcBef>
              <a:spcAft>
                <a:spcPts val="0"/>
              </a:spcAft>
              <a:buNone/>
            </a:pPr>
            <a:r>
              <a:t/>
            </a:r>
            <a:endParaRPr b="1"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AutoNum type="arabicPeriod"/>
            </a:pPr>
            <a:r>
              <a:rPr lang="en" sz="1800">
                <a:solidFill>
                  <a:schemeClr val="dk1"/>
                </a:solidFill>
                <a:latin typeface="Lexend"/>
                <a:ea typeface="Lexend"/>
                <a:cs typeface="Lexend"/>
                <a:sym typeface="Lexend"/>
              </a:rPr>
              <a:t>Essay</a:t>
            </a:r>
            <a:r>
              <a:rPr lang="en" sz="1800">
                <a:solidFill>
                  <a:schemeClr val="dk1"/>
                </a:solidFill>
                <a:latin typeface="Lexend"/>
                <a:ea typeface="Lexend"/>
                <a:cs typeface="Lexend"/>
                <a:sym typeface="Lexend"/>
              </a:rPr>
              <a:t> (</a:t>
            </a:r>
            <a:r>
              <a:rPr i="1" lang="en" sz="1800">
                <a:solidFill>
                  <a:schemeClr val="dk1"/>
                </a:solidFill>
                <a:latin typeface="Lexend"/>
                <a:ea typeface="Lexend"/>
                <a:cs typeface="Lexend"/>
                <a:sym typeface="Lexend"/>
              </a:rPr>
              <a:t>Part 1, mandatory</a:t>
            </a:r>
            <a:r>
              <a:rPr lang="en" sz="1800">
                <a:solidFill>
                  <a:schemeClr val="dk1"/>
                </a:solidFill>
                <a:latin typeface="Lexend"/>
                <a:ea typeface="Lexend"/>
                <a:cs typeface="Lexend"/>
                <a:sym typeface="Lexend"/>
              </a:rPr>
              <a:t>); </a:t>
            </a:r>
            <a:endParaRPr sz="1800">
              <a:solidFill>
                <a:schemeClr val="dk1"/>
              </a:solidFill>
              <a:latin typeface="Lexend"/>
              <a:ea typeface="Lexend"/>
              <a:cs typeface="Lexend"/>
              <a:sym typeface="Lexend"/>
            </a:endParaRPr>
          </a:p>
          <a:p>
            <a:pPr indent="0" lvl="0" marL="457200" rtl="0" algn="l">
              <a:spcBef>
                <a:spcPts val="0"/>
              </a:spcBef>
              <a:spcAft>
                <a:spcPts val="0"/>
              </a:spcAft>
              <a:buNone/>
            </a:pPr>
            <a:r>
              <a:rPr lang="en" sz="1800">
                <a:solidFill>
                  <a:schemeClr val="dk1"/>
                </a:solidFill>
                <a:latin typeface="Lexend"/>
                <a:ea typeface="Lexend"/>
                <a:cs typeface="Lexend"/>
                <a:sym typeface="Lexend"/>
              </a:rPr>
              <a:t>Email or letter / Review / </a:t>
            </a:r>
            <a:r>
              <a:rPr lang="en" sz="1800">
                <a:solidFill>
                  <a:schemeClr val="dk1"/>
                </a:solidFill>
                <a:latin typeface="Lexend"/>
                <a:ea typeface="Lexend"/>
                <a:cs typeface="Lexend"/>
                <a:sym typeface="Lexend"/>
              </a:rPr>
              <a:t>Report (B2 First) / Story (First for Schools) (</a:t>
            </a:r>
            <a:r>
              <a:rPr i="1" lang="en" sz="1800">
                <a:solidFill>
                  <a:schemeClr val="dk1"/>
                </a:solidFill>
                <a:latin typeface="Lexend"/>
                <a:ea typeface="Lexend"/>
                <a:cs typeface="Lexend"/>
                <a:sym typeface="Lexend"/>
              </a:rPr>
              <a:t>Part 2, choose between the three</a:t>
            </a:r>
            <a:r>
              <a:rPr lang="en" sz="1800">
                <a:solidFill>
                  <a:schemeClr val="dk1"/>
                </a:solidFill>
                <a:latin typeface="Lexend"/>
                <a:ea typeface="Lexend"/>
                <a:cs typeface="Lexend"/>
                <a:sym typeface="Lexend"/>
              </a:rPr>
              <a:t>)</a:t>
            </a:r>
            <a:endParaRPr sz="1800">
              <a:solidFill>
                <a:schemeClr val="dk1"/>
              </a:solidFill>
              <a:latin typeface="Lexend"/>
              <a:ea typeface="Lexend"/>
              <a:cs typeface="Lexend"/>
              <a:sym typeface="Lexend"/>
            </a:endParaRPr>
          </a:p>
          <a:p>
            <a:pPr indent="0" lvl="0" marL="0" rtl="0" algn="l">
              <a:spcBef>
                <a:spcPts val="0"/>
              </a:spcBef>
              <a:spcAft>
                <a:spcPts val="0"/>
              </a:spcAft>
              <a:buNone/>
            </a:pPr>
            <a:r>
              <a:t/>
            </a:r>
            <a:endParaRPr b="1"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AutoNum type="arabicPeriod"/>
            </a:pPr>
            <a:r>
              <a:rPr lang="en" sz="1800">
                <a:solidFill>
                  <a:schemeClr val="dk1"/>
                </a:solidFill>
                <a:latin typeface="Lexend"/>
                <a:ea typeface="Lexend"/>
                <a:cs typeface="Lexend"/>
                <a:sym typeface="Lexend"/>
              </a:rPr>
              <a:t>140-190 words</a:t>
            </a:r>
            <a:endParaRPr sz="1800">
              <a:solidFill>
                <a:schemeClr val="dk1"/>
              </a:solidFill>
              <a:latin typeface="Lexend"/>
              <a:ea typeface="Lexend"/>
              <a:cs typeface="Lexend"/>
              <a:sym typeface="Lexend"/>
            </a:endParaRPr>
          </a:p>
          <a:p>
            <a:pPr indent="0" lvl="0" marL="0" rtl="0" algn="l">
              <a:spcBef>
                <a:spcPts val="0"/>
              </a:spcBef>
              <a:spcAft>
                <a:spcPts val="0"/>
              </a:spcAft>
              <a:buNone/>
            </a:pPr>
            <a:r>
              <a:t/>
            </a:r>
            <a:endParaRPr b="1"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AutoNum type="arabicPeriod"/>
            </a:pPr>
            <a:r>
              <a:rPr lang="en" sz="1800">
                <a:solidFill>
                  <a:schemeClr val="dk1"/>
                </a:solidFill>
                <a:latin typeface="Lexend"/>
                <a:ea typeface="Lexend"/>
                <a:cs typeface="Lexend"/>
                <a:sym typeface="Lexend"/>
              </a:rPr>
              <a:t>Four: </a:t>
            </a:r>
            <a:r>
              <a:rPr lang="en" sz="1500">
                <a:solidFill>
                  <a:schemeClr val="dk1"/>
                </a:solidFill>
                <a:highlight>
                  <a:schemeClr val="accent2"/>
                </a:highlight>
                <a:latin typeface="Lexend"/>
                <a:ea typeface="Lexend"/>
                <a:cs typeface="Lexend"/>
                <a:sym typeface="Lexend"/>
              </a:rPr>
              <a:t>Content,</a:t>
            </a:r>
            <a:r>
              <a:rPr lang="en" sz="1500">
                <a:solidFill>
                  <a:schemeClr val="dk1"/>
                </a:solidFill>
                <a:latin typeface="Lexend"/>
                <a:ea typeface="Lexend"/>
                <a:cs typeface="Lexend"/>
                <a:sym typeface="Lexend"/>
              </a:rPr>
              <a:t> </a:t>
            </a:r>
            <a:r>
              <a:rPr lang="en" sz="1500">
                <a:solidFill>
                  <a:schemeClr val="dk1"/>
                </a:solidFill>
                <a:highlight>
                  <a:schemeClr val="accent3"/>
                </a:highlight>
                <a:latin typeface="Lexend"/>
                <a:ea typeface="Lexend"/>
                <a:cs typeface="Lexend"/>
                <a:sym typeface="Lexend"/>
              </a:rPr>
              <a:t>Communicative Achievement</a:t>
            </a:r>
            <a:r>
              <a:rPr lang="en" sz="1500">
                <a:solidFill>
                  <a:schemeClr val="dk1"/>
                </a:solidFill>
                <a:latin typeface="Lexend"/>
                <a:ea typeface="Lexend"/>
                <a:cs typeface="Lexend"/>
                <a:sym typeface="Lexend"/>
              </a:rPr>
              <a:t>, </a:t>
            </a:r>
            <a:r>
              <a:rPr lang="en" sz="1500">
                <a:solidFill>
                  <a:schemeClr val="dk1"/>
                </a:solidFill>
                <a:highlight>
                  <a:schemeClr val="accent4"/>
                </a:highlight>
                <a:latin typeface="Lexend"/>
                <a:ea typeface="Lexend"/>
                <a:cs typeface="Lexend"/>
                <a:sym typeface="Lexend"/>
              </a:rPr>
              <a:t>Organisation</a:t>
            </a:r>
            <a:r>
              <a:rPr lang="en" sz="1500">
                <a:solidFill>
                  <a:schemeClr val="dk1"/>
                </a:solidFill>
                <a:latin typeface="Lexend"/>
                <a:ea typeface="Lexend"/>
                <a:cs typeface="Lexend"/>
                <a:sym typeface="Lexend"/>
              </a:rPr>
              <a:t>,</a:t>
            </a:r>
            <a:r>
              <a:rPr lang="en" sz="1500">
                <a:solidFill>
                  <a:schemeClr val="dk1"/>
                </a:solidFill>
                <a:highlight>
                  <a:schemeClr val="dk2"/>
                </a:highlight>
                <a:latin typeface="Lexend"/>
                <a:ea typeface="Lexend"/>
                <a:cs typeface="Lexend"/>
                <a:sym typeface="Lexend"/>
              </a:rPr>
              <a:t> Language</a:t>
            </a:r>
            <a:endParaRPr sz="1500">
              <a:solidFill>
                <a:schemeClr val="dk1"/>
              </a:solidFill>
              <a:highlight>
                <a:schemeClr val="dk2"/>
              </a:highlight>
              <a:latin typeface="Lexend"/>
              <a:ea typeface="Lexend"/>
              <a:cs typeface="Lexend"/>
              <a:sym typeface="Lexend"/>
            </a:endParaRPr>
          </a:p>
          <a:p>
            <a:pPr indent="0" lvl="0" marL="0" rtl="0" algn="l">
              <a:spcBef>
                <a:spcPts val="0"/>
              </a:spcBef>
              <a:spcAft>
                <a:spcPts val="0"/>
              </a:spcAft>
              <a:buNone/>
            </a:pPr>
            <a:r>
              <a:t/>
            </a:r>
            <a:endParaRPr b="1"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AutoNum type="arabicPeriod"/>
            </a:pPr>
            <a:r>
              <a:rPr lang="en" sz="1800">
                <a:solidFill>
                  <a:schemeClr val="dk1"/>
                </a:solidFill>
                <a:latin typeface="Lexend"/>
                <a:ea typeface="Lexend"/>
                <a:cs typeface="Lexend"/>
                <a:sym typeface="Lexend"/>
              </a:rPr>
              <a:t>Your opinions!</a:t>
            </a:r>
            <a:endParaRPr sz="1800">
              <a:solidFill>
                <a:schemeClr val="dk1"/>
              </a:solidFill>
              <a:latin typeface="Lexend"/>
              <a:ea typeface="Lexend"/>
              <a:cs typeface="Lexend"/>
              <a:sym typeface="Lexend"/>
            </a:endParaRPr>
          </a:p>
        </p:txBody>
      </p:sp>
      <p:pic>
        <p:nvPicPr>
          <p:cNvPr descr="Set a timer for 5 minutes. This 5 minute timer with alarm silently counts down to 00:00 and then alerts you with a gentle alarm sound.&#10;&#10;What Is the 5 Minute Timer?&#10;If you're looking for a timer to help you stay on track with your work, a 5 minute countdown is a great option. You can use it to break up your work time into manageable chunks, and it can also help you avoid getting bogged down with one task for too long.&#10;&#10;How to Set a 5 Minute Timer&#10;There are a few different ways to set a 5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5 Minute Alarm?&#10;This timer is perfect for work or study sessions. It's also great for any activity where you want to be sure to take a break every 5 minutes, such as cooking, laundry, or working out.&#10;&#10;Online Timer - https://timer.onlinealarmkur.com/en/" id="491" name="Google Shape;491;p44" title="5 Minute Timer">
            <a:hlinkClick r:id="rId3"/>
          </p:cNvPr>
          <p:cNvPicPr preferRelativeResize="0"/>
          <p:nvPr/>
        </p:nvPicPr>
        <p:blipFill>
          <a:blip r:embed="rId4">
            <a:alphaModFix/>
          </a:blip>
          <a:stretch>
            <a:fillRect/>
          </a:stretch>
        </p:blipFill>
        <p:spPr>
          <a:xfrm>
            <a:off x="6209125" y="94925"/>
            <a:ext cx="1899101" cy="1068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89"/>
                                        </p:tgtEl>
                                      </p:cBhvr>
                                    </p:animEffect>
                                    <p:set>
                                      <p:cBhvr>
                                        <p:cTn dur="1" fill="hold">
                                          <p:stCondLst>
                                            <p:cond delay="1000"/>
                                          </p:stCondLst>
                                        </p:cTn>
                                        <p:tgtEl>
                                          <p:spTgt spid="4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5"/>
          <p:cNvSpPr txBox="1"/>
          <p:nvPr>
            <p:ph type="title"/>
          </p:nvPr>
        </p:nvSpPr>
        <p:spPr>
          <a:xfrm>
            <a:off x="279185" y="338025"/>
            <a:ext cx="5562300" cy="675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Format &amp; Marking Criteria</a:t>
            </a:r>
            <a:endParaRPr/>
          </a:p>
        </p:txBody>
      </p:sp>
      <p:sp>
        <p:nvSpPr>
          <p:cNvPr id="497" name="Google Shape;497;p45"/>
          <p:cNvSpPr txBox="1"/>
          <p:nvPr>
            <p:ph idx="1" type="body"/>
          </p:nvPr>
        </p:nvSpPr>
        <p:spPr>
          <a:xfrm>
            <a:off x="333900" y="1202400"/>
            <a:ext cx="4060800" cy="27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498" name="Google Shape;498;p45"/>
          <p:cNvPicPr preferRelativeResize="0"/>
          <p:nvPr/>
        </p:nvPicPr>
        <p:blipFill>
          <a:blip r:embed="rId3">
            <a:alphaModFix/>
          </a:blip>
          <a:stretch>
            <a:fillRect/>
          </a:stretch>
        </p:blipFill>
        <p:spPr>
          <a:xfrm>
            <a:off x="473725" y="1294602"/>
            <a:ext cx="5770974" cy="3189475"/>
          </a:xfrm>
          <a:prstGeom prst="rect">
            <a:avLst/>
          </a:prstGeom>
          <a:noFill/>
          <a:ln>
            <a:noFill/>
          </a:ln>
        </p:spPr>
      </p:pic>
      <p:pic>
        <p:nvPicPr>
          <p:cNvPr id="499" name="Google Shape;499;p45"/>
          <p:cNvPicPr preferRelativeResize="0"/>
          <p:nvPr/>
        </p:nvPicPr>
        <p:blipFill>
          <a:blip r:embed="rId4">
            <a:alphaModFix/>
          </a:blip>
          <a:stretch>
            <a:fillRect/>
          </a:stretch>
        </p:blipFill>
        <p:spPr>
          <a:xfrm>
            <a:off x="2251475" y="1208200"/>
            <a:ext cx="5726025" cy="3790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46"/>
          <p:cNvSpPr txBox="1"/>
          <p:nvPr>
            <p:ph type="title"/>
          </p:nvPr>
        </p:nvSpPr>
        <p:spPr>
          <a:xfrm>
            <a:off x="279185" y="338025"/>
            <a:ext cx="5562300" cy="6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60"/>
              <a:t>Criteria: Communicative Achievement</a:t>
            </a:r>
            <a:endParaRPr sz="2260"/>
          </a:p>
        </p:txBody>
      </p:sp>
      <p:sp>
        <p:nvSpPr>
          <p:cNvPr id="505" name="Google Shape;505;p46"/>
          <p:cNvSpPr txBox="1"/>
          <p:nvPr>
            <p:ph idx="1" type="body"/>
          </p:nvPr>
        </p:nvSpPr>
        <p:spPr>
          <a:xfrm>
            <a:off x="333900" y="1202400"/>
            <a:ext cx="4060800" cy="27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506" name="Google Shape;506;p46"/>
          <p:cNvPicPr preferRelativeResize="0"/>
          <p:nvPr/>
        </p:nvPicPr>
        <p:blipFill>
          <a:blip r:embed="rId3">
            <a:alphaModFix/>
          </a:blip>
          <a:stretch>
            <a:fillRect/>
          </a:stretch>
        </p:blipFill>
        <p:spPr>
          <a:xfrm>
            <a:off x="1172300" y="829625"/>
            <a:ext cx="6438725" cy="4313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47"/>
          <p:cNvSpPr txBox="1"/>
          <p:nvPr>
            <p:ph type="title"/>
          </p:nvPr>
        </p:nvSpPr>
        <p:spPr>
          <a:xfrm>
            <a:off x="279185" y="338025"/>
            <a:ext cx="5562300" cy="6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60"/>
              <a:t>4 or 2 if you think it’s </a:t>
            </a:r>
            <a:r>
              <a:rPr lang="en" sz="2060"/>
              <a:t>somewhere</a:t>
            </a:r>
            <a:r>
              <a:rPr lang="en" sz="2060"/>
              <a:t> between 3 &amp; 5 / 1 &amp; 3.</a:t>
            </a:r>
            <a:endParaRPr sz="2060"/>
          </a:p>
        </p:txBody>
      </p:sp>
      <p:sp>
        <p:nvSpPr>
          <p:cNvPr id="512" name="Google Shape;512;p47"/>
          <p:cNvSpPr txBox="1"/>
          <p:nvPr>
            <p:ph idx="1" type="body"/>
          </p:nvPr>
        </p:nvSpPr>
        <p:spPr>
          <a:xfrm>
            <a:off x="114300" y="1889850"/>
            <a:ext cx="838500" cy="248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300"/>
              <a:t>5</a:t>
            </a:r>
            <a:endParaRPr sz="5300"/>
          </a:p>
        </p:txBody>
      </p:sp>
      <p:pic>
        <p:nvPicPr>
          <p:cNvPr id="513" name="Google Shape;513;p47"/>
          <p:cNvPicPr preferRelativeResize="0"/>
          <p:nvPr/>
        </p:nvPicPr>
        <p:blipFill>
          <a:blip r:embed="rId3">
            <a:alphaModFix/>
          </a:blip>
          <a:stretch>
            <a:fillRect/>
          </a:stretch>
        </p:blipFill>
        <p:spPr>
          <a:xfrm>
            <a:off x="829400" y="1258962"/>
            <a:ext cx="3061773" cy="3742175"/>
          </a:xfrm>
          <a:prstGeom prst="rect">
            <a:avLst/>
          </a:prstGeom>
          <a:noFill/>
          <a:ln>
            <a:noFill/>
          </a:ln>
        </p:spPr>
      </p:pic>
      <p:pic>
        <p:nvPicPr>
          <p:cNvPr id="514" name="Google Shape;514;p47"/>
          <p:cNvPicPr preferRelativeResize="0"/>
          <p:nvPr/>
        </p:nvPicPr>
        <p:blipFill>
          <a:blip r:embed="rId4">
            <a:alphaModFix/>
          </a:blip>
          <a:stretch>
            <a:fillRect/>
          </a:stretch>
        </p:blipFill>
        <p:spPr>
          <a:xfrm>
            <a:off x="5253801" y="1013325"/>
            <a:ext cx="3061775" cy="1960184"/>
          </a:xfrm>
          <a:prstGeom prst="rect">
            <a:avLst/>
          </a:prstGeom>
          <a:noFill/>
          <a:ln>
            <a:noFill/>
          </a:ln>
        </p:spPr>
      </p:pic>
      <p:sp>
        <p:nvSpPr>
          <p:cNvPr id="515" name="Google Shape;515;p47"/>
          <p:cNvSpPr txBox="1"/>
          <p:nvPr/>
        </p:nvSpPr>
        <p:spPr>
          <a:xfrm>
            <a:off x="4262725" y="1445550"/>
            <a:ext cx="838500" cy="8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100">
                <a:solidFill>
                  <a:schemeClr val="dk1"/>
                </a:solidFill>
                <a:latin typeface="Lexend"/>
                <a:ea typeface="Lexend"/>
                <a:cs typeface="Lexend"/>
                <a:sym typeface="Lexend"/>
              </a:rPr>
              <a:t>3</a:t>
            </a:r>
            <a:endParaRPr sz="4100">
              <a:solidFill>
                <a:schemeClr val="dk1"/>
              </a:solidFill>
              <a:latin typeface="Lexend"/>
              <a:ea typeface="Lexend"/>
              <a:cs typeface="Lexend"/>
              <a:sym typeface="Lexend"/>
            </a:endParaRPr>
          </a:p>
        </p:txBody>
      </p:sp>
      <p:pic>
        <p:nvPicPr>
          <p:cNvPr id="516" name="Google Shape;516;p47"/>
          <p:cNvPicPr preferRelativeResize="0"/>
          <p:nvPr/>
        </p:nvPicPr>
        <p:blipFill>
          <a:blip r:embed="rId5">
            <a:alphaModFix/>
          </a:blip>
          <a:stretch>
            <a:fillRect/>
          </a:stretch>
        </p:blipFill>
        <p:spPr>
          <a:xfrm>
            <a:off x="5253801" y="3386994"/>
            <a:ext cx="2736975" cy="1747334"/>
          </a:xfrm>
          <a:prstGeom prst="rect">
            <a:avLst/>
          </a:prstGeom>
          <a:noFill/>
          <a:ln>
            <a:noFill/>
          </a:ln>
        </p:spPr>
      </p:pic>
      <p:sp>
        <p:nvSpPr>
          <p:cNvPr id="517" name="Google Shape;517;p47"/>
          <p:cNvSpPr txBox="1"/>
          <p:nvPr/>
        </p:nvSpPr>
        <p:spPr>
          <a:xfrm>
            <a:off x="4303050" y="3724825"/>
            <a:ext cx="1059600" cy="10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aseline="30000" lang="en" sz="6100">
                <a:solidFill>
                  <a:schemeClr val="dk1"/>
                </a:solidFill>
                <a:latin typeface="Lexend"/>
                <a:ea typeface="Lexend"/>
                <a:cs typeface="Lexend"/>
                <a:sym typeface="Lexend"/>
              </a:rPr>
              <a:t>1</a:t>
            </a:r>
            <a:endParaRPr baseline="30000" sz="6100">
              <a:solidFill>
                <a:schemeClr val="dk1"/>
              </a:solidFill>
              <a:latin typeface="Lexend"/>
              <a:ea typeface="Lexend"/>
              <a:cs typeface="Lexend"/>
              <a:sym typeface="Lexe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48"/>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Official Assessment</a:t>
            </a:r>
            <a:endParaRPr/>
          </a:p>
        </p:txBody>
      </p:sp>
      <p:sp>
        <p:nvSpPr>
          <p:cNvPr id="523" name="Google Shape;523;p48"/>
          <p:cNvSpPr txBox="1"/>
          <p:nvPr>
            <p:ph idx="1" type="body"/>
          </p:nvPr>
        </p:nvSpPr>
        <p:spPr>
          <a:xfrm>
            <a:off x="333900" y="1202400"/>
            <a:ext cx="4060800" cy="27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524" name="Google Shape;524;p48"/>
          <p:cNvPicPr preferRelativeResize="0"/>
          <p:nvPr/>
        </p:nvPicPr>
        <p:blipFill rotWithShape="1">
          <a:blip r:embed="rId3">
            <a:alphaModFix/>
          </a:blip>
          <a:srcRect b="0" l="0" r="0" t="70352"/>
          <a:stretch/>
        </p:blipFill>
        <p:spPr>
          <a:xfrm>
            <a:off x="2852750" y="3784613"/>
            <a:ext cx="6291250" cy="1398916"/>
          </a:xfrm>
          <a:prstGeom prst="rect">
            <a:avLst/>
          </a:prstGeom>
          <a:noFill/>
          <a:ln>
            <a:noFill/>
          </a:ln>
        </p:spPr>
      </p:pic>
      <p:pic>
        <p:nvPicPr>
          <p:cNvPr id="525" name="Google Shape;525;p48"/>
          <p:cNvPicPr preferRelativeResize="0"/>
          <p:nvPr/>
        </p:nvPicPr>
        <p:blipFill rotWithShape="1">
          <a:blip r:embed="rId3">
            <a:alphaModFix/>
          </a:blip>
          <a:srcRect b="28140" l="0" r="0" t="0"/>
          <a:stretch/>
        </p:blipFill>
        <p:spPr>
          <a:xfrm>
            <a:off x="333900" y="1013325"/>
            <a:ext cx="5081456" cy="2738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49"/>
          <p:cNvSpPr txBox="1"/>
          <p:nvPr>
            <p:ph type="title"/>
          </p:nvPr>
        </p:nvSpPr>
        <p:spPr>
          <a:xfrm>
            <a:off x="279185" y="338025"/>
            <a:ext cx="5562300" cy="67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Teaching…</a:t>
            </a:r>
            <a:endParaRPr/>
          </a:p>
        </p:txBody>
      </p:sp>
      <p:sp>
        <p:nvSpPr>
          <p:cNvPr id="531" name="Google Shape;531;p49"/>
          <p:cNvSpPr txBox="1"/>
          <p:nvPr>
            <p:ph idx="1" type="body"/>
          </p:nvPr>
        </p:nvSpPr>
        <p:spPr>
          <a:xfrm>
            <a:off x="333900" y="1202400"/>
            <a:ext cx="8166900" cy="152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So - to help our students score highly in </a:t>
            </a:r>
            <a:r>
              <a:rPr i="1" lang="en" sz="2200"/>
              <a:t>Communicative Achievement, </a:t>
            </a:r>
            <a:r>
              <a:rPr lang="en" sz="2200"/>
              <a:t>what do we need to teach them?</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name="Options Proposal">
  <a:themeElements>
    <a:clrScheme name="Simple Light">
      <a:dk1>
        <a:srgbClr val="1D1D1D"/>
      </a:dk1>
      <a:lt1>
        <a:srgbClr val="FFFFF0"/>
      </a:lt1>
      <a:dk2>
        <a:srgbClr val="51BD85"/>
      </a:dk2>
      <a:lt2>
        <a:srgbClr val="FF6652"/>
      </a:lt2>
      <a:accent1>
        <a:srgbClr val="FFE534"/>
      </a:accent1>
      <a:accent2>
        <a:srgbClr val="FFBBDC"/>
      </a:accent2>
      <a:accent3>
        <a:srgbClr val="6AD2E6"/>
      </a:accent3>
      <a:accent4>
        <a:srgbClr val="DBC89F"/>
      </a:accent4>
      <a:accent5>
        <a:srgbClr val="D8E4D6"/>
      </a:accent5>
      <a:accent6>
        <a:srgbClr val="FFFFFF"/>
      </a:accent6>
      <a:hlink>
        <a:srgbClr val="6AD2E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